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66" r:id="rId4"/>
    <p:sldId id="267" r:id="rId5"/>
    <p:sldId id="268" r:id="rId6"/>
    <p:sldId id="269" r:id="rId7"/>
    <p:sldId id="264" r:id="rId8"/>
    <p:sldId id="262" r:id="rId9"/>
    <p:sldId id="263" r:id="rId10"/>
    <p:sldId id="265" r:id="rId11"/>
    <p:sldId id="259" r:id="rId12"/>
    <p:sldId id="260" r:id="rId13"/>
    <p:sldId id="273" r:id="rId14"/>
    <p:sldId id="271" r:id="rId15"/>
    <p:sldId id="272" r:id="rId16"/>
    <p:sldId id="261" r:id="rId17"/>
    <p:sldId id="270" r:id="rId18"/>
    <p:sldId id="258" r:id="rId19"/>
    <p:sldId id="277" r:id="rId20"/>
    <p:sldId id="274" r:id="rId21"/>
    <p:sldId id="275" r:id="rId22"/>
    <p:sldId id="276"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6A0D061D-C02B-49F0-B66A-981188D9468E}" type="datetimeFigureOut">
              <a:rPr lang="en-US"/>
              <a:pPr>
                <a:defRPr/>
              </a:pPr>
              <a:t>3/5/2012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0AB97B4-726A-4C85-B4EC-708105B3ECF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rebuchet MS" pitchFamily="34" charset="0"/>
              </a:defRPr>
            </a:lvl1pPr>
            <a:lvl2pPr marL="742950" indent="-285750">
              <a:defRPr>
                <a:solidFill>
                  <a:schemeClr val="tx1"/>
                </a:solidFill>
                <a:latin typeface="Trebuchet MS" pitchFamily="34" charset="0"/>
              </a:defRPr>
            </a:lvl2pPr>
            <a:lvl3pPr marL="1143000" indent="-228600">
              <a:defRPr>
                <a:solidFill>
                  <a:schemeClr val="tx1"/>
                </a:solidFill>
                <a:latin typeface="Trebuchet MS" pitchFamily="34" charset="0"/>
              </a:defRPr>
            </a:lvl3pPr>
            <a:lvl4pPr marL="1600200" indent="-228600">
              <a:defRPr>
                <a:solidFill>
                  <a:schemeClr val="tx1"/>
                </a:solidFill>
                <a:latin typeface="Trebuchet MS" pitchFamily="34" charset="0"/>
              </a:defRPr>
            </a:lvl4pPr>
            <a:lvl5pPr marL="2057400" indent="-228600">
              <a:defRPr>
                <a:solidFill>
                  <a:schemeClr val="tx1"/>
                </a:solidFill>
                <a:latin typeface="Trebuchet MS" pitchFamily="34" charset="0"/>
              </a:defRPr>
            </a:lvl5pPr>
            <a:lvl6pPr marL="2514600" indent="-228600" fontAlgn="base">
              <a:spcBef>
                <a:spcPct val="0"/>
              </a:spcBef>
              <a:spcAft>
                <a:spcPct val="0"/>
              </a:spcAft>
              <a:defRPr>
                <a:solidFill>
                  <a:schemeClr val="tx1"/>
                </a:solidFill>
                <a:latin typeface="Trebuchet MS" pitchFamily="34" charset="0"/>
              </a:defRPr>
            </a:lvl6pPr>
            <a:lvl7pPr marL="2971800" indent="-228600" fontAlgn="base">
              <a:spcBef>
                <a:spcPct val="0"/>
              </a:spcBef>
              <a:spcAft>
                <a:spcPct val="0"/>
              </a:spcAft>
              <a:defRPr>
                <a:solidFill>
                  <a:schemeClr val="tx1"/>
                </a:solidFill>
                <a:latin typeface="Trebuchet MS" pitchFamily="34" charset="0"/>
              </a:defRPr>
            </a:lvl7pPr>
            <a:lvl8pPr marL="3429000" indent="-228600" fontAlgn="base">
              <a:spcBef>
                <a:spcPct val="0"/>
              </a:spcBef>
              <a:spcAft>
                <a:spcPct val="0"/>
              </a:spcAft>
              <a:defRPr>
                <a:solidFill>
                  <a:schemeClr val="tx1"/>
                </a:solidFill>
                <a:latin typeface="Trebuchet MS" pitchFamily="34" charset="0"/>
              </a:defRPr>
            </a:lvl8pPr>
            <a:lvl9pPr marL="3886200" indent="-228600" fontAlgn="base">
              <a:spcBef>
                <a:spcPct val="0"/>
              </a:spcBef>
              <a:spcAft>
                <a:spcPct val="0"/>
              </a:spcAft>
              <a:defRPr>
                <a:solidFill>
                  <a:schemeClr val="tx1"/>
                </a:solidFill>
                <a:latin typeface="Trebuchet MS" pitchFamily="34" charset="0"/>
              </a:defRPr>
            </a:lvl9pPr>
          </a:lstStyle>
          <a:p>
            <a:pPr fontAlgn="base">
              <a:spcBef>
                <a:spcPct val="0"/>
              </a:spcBef>
              <a:spcAft>
                <a:spcPct val="0"/>
              </a:spcAft>
              <a:defRPr/>
            </a:pPr>
            <a:fld id="{FED9966C-074E-4BA0-8463-C183DC976D9A}" type="slidenum">
              <a:rPr lang="en-US">
                <a:latin typeface="Calibri" pitchFamily="34" charset="0"/>
              </a:rPr>
              <a:pPr fontAlgn="base">
                <a:spcBef>
                  <a:spcPct val="0"/>
                </a:spcBef>
                <a:spcAft>
                  <a:spcPct val="0"/>
                </a:spcAft>
                <a:defRPr/>
              </a:pPr>
              <a:t>1</a:t>
            </a:fld>
            <a:endParaRPr lang="en-US">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532"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rebuchet MS" pitchFamily="34" charset="0"/>
              </a:defRPr>
            </a:lvl1pPr>
            <a:lvl2pPr marL="742950" indent="-285750">
              <a:defRPr>
                <a:solidFill>
                  <a:schemeClr val="tx1"/>
                </a:solidFill>
                <a:latin typeface="Trebuchet MS" pitchFamily="34" charset="0"/>
              </a:defRPr>
            </a:lvl2pPr>
            <a:lvl3pPr marL="1143000" indent="-228600">
              <a:defRPr>
                <a:solidFill>
                  <a:schemeClr val="tx1"/>
                </a:solidFill>
                <a:latin typeface="Trebuchet MS" pitchFamily="34" charset="0"/>
              </a:defRPr>
            </a:lvl3pPr>
            <a:lvl4pPr marL="1600200" indent="-228600">
              <a:defRPr>
                <a:solidFill>
                  <a:schemeClr val="tx1"/>
                </a:solidFill>
                <a:latin typeface="Trebuchet MS" pitchFamily="34" charset="0"/>
              </a:defRPr>
            </a:lvl4pPr>
            <a:lvl5pPr marL="2057400" indent="-228600">
              <a:defRPr>
                <a:solidFill>
                  <a:schemeClr val="tx1"/>
                </a:solidFill>
                <a:latin typeface="Trebuchet MS" pitchFamily="34" charset="0"/>
              </a:defRPr>
            </a:lvl5pPr>
            <a:lvl6pPr marL="2514600" indent="-228600" fontAlgn="base">
              <a:spcBef>
                <a:spcPct val="0"/>
              </a:spcBef>
              <a:spcAft>
                <a:spcPct val="0"/>
              </a:spcAft>
              <a:defRPr>
                <a:solidFill>
                  <a:schemeClr val="tx1"/>
                </a:solidFill>
                <a:latin typeface="Trebuchet MS" pitchFamily="34" charset="0"/>
              </a:defRPr>
            </a:lvl6pPr>
            <a:lvl7pPr marL="2971800" indent="-228600" fontAlgn="base">
              <a:spcBef>
                <a:spcPct val="0"/>
              </a:spcBef>
              <a:spcAft>
                <a:spcPct val="0"/>
              </a:spcAft>
              <a:defRPr>
                <a:solidFill>
                  <a:schemeClr val="tx1"/>
                </a:solidFill>
                <a:latin typeface="Trebuchet MS" pitchFamily="34" charset="0"/>
              </a:defRPr>
            </a:lvl7pPr>
            <a:lvl8pPr marL="3429000" indent="-228600" fontAlgn="base">
              <a:spcBef>
                <a:spcPct val="0"/>
              </a:spcBef>
              <a:spcAft>
                <a:spcPct val="0"/>
              </a:spcAft>
              <a:defRPr>
                <a:solidFill>
                  <a:schemeClr val="tx1"/>
                </a:solidFill>
                <a:latin typeface="Trebuchet MS" pitchFamily="34" charset="0"/>
              </a:defRPr>
            </a:lvl8pPr>
            <a:lvl9pPr marL="3886200" indent="-228600" fontAlgn="base">
              <a:spcBef>
                <a:spcPct val="0"/>
              </a:spcBef>
              <a:spcAft>
                <a:spcPct val="0"/>
              </a:spcAft>
              <a:defRPr>
                <a:solidFill>
                  <a:schemeClr val="tx1"/>
                </a:solidFill>
                <a:latin typeface="Trebuchet MS" pitchFamily="34" charset="0"/>
              </a:defRPr>
            </a:lvl9pPr>
          </a:lstStyle>
          <a:p>
            <a:pPr fontAlgn="base">
              <a:spcBef>
                <a:spcPct val="0"/>
              </a:spcBef>
              <a:spcAft>
                <a:spcPct val="0"/>
              </a:spcAft>
              <a:defRPr/>
            </a:pPr>
            <a:fld id="{3FC97F32-95EF-4A7C-82FC-BC33CAF423C5}" type="slidenum">
              <a:rPr lang="en-US">
                <a:latin typeface="Calibri" pitchFamily="34" charset="0"/>
              </a:rPr>
              <a:pPr fontAlgn="base">
                <a:spcBef>
                  <a:spcPct val="0"/>
                </a:spcBef>
                <a:spcAft>
                  <a:spcPct val="0"/>
                </a:spcAft>
                <a:defRPr/>
              </a:pPr>
              <a:t>19</a:t>
            </a:fld>
            <a:endParaRPr lang="en-US">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rebuchet MS" pitchFamily="34" charset="0"/>
              </a:defRPr>
            </a:lvl1pPr>
            <a:lvl2pPr marL="742950" indent="-285750">
              <a:defRPr>
                <a:solidFill>
                  <a:schemeClr val="tx1"/>
                </a:solidFill>
                <a:latin typeface="Trebuchet MS" pitchFamily="34" charset="0"/>
              </a:defRPr>
            </a:lvl2pPr>
            <a:lvl3pPr marL="1143000" indent="-228600">
              <a:defRPr>
                <a:solidFill>
                  <a:schemeClr val="tx1"/>
                </a:solidFill>
                <a:latin typeface="Trebuchet MS" pitchFamily="34" charset="0"/>
              </a:defRPr>
            </a:lvl3pPr>
            <a:lvl4pPr marL="1600200" indent="-228600">
              <a:defRPr>
                <a:solidFill>
                  <a:schemeClr val="tx1"/>
                </a:solidFill>
                <a:latin typeface="Trebuchet MS" pitchFamily="34" charset="0"/>
              </a:defRPr>
            </a:lvl4pPr>
            <a:lvl5pPr marL="2057400" indent="-228600">
              <a:defRPr>
                <a:solidFill>
                  <a:schemeClr val="tx1"/>
                </a:solidFill>
                <a:latin typeface="Trebuchet MS" pitchFamily="34" charset="0"/>
              </a:defRPr>
            </a:lvl5pPr>
            <a:lvl6pPr marL="2514600" indent="-228600" fontAlgn="base">
              <a:spcBef>
                <a:spcPct val="0"/>
              </a:spcBef>
              <a:spcAft>
                <a:spcPct val="0"/>
              </a:spcAft>
              <a:defRPr>
                <a:solidFill>
                  <a:schemeClr val="tx1"/>
                </a:solidFill>
                <a:latin typeface="Trebuchet MS" pitchFamily="34" charset="0"/>
              </a:defRPr>
            </a:lvl6pPr>
            <a:lvl7pPr marL="2971800" indent="-228600" fontAlgn="base">
              <a:spcBef>
                <a:spcPct val="0"/>
              </a:spcBef>
              <a:spcAft>
                <a:spcPct val="0"/>
              </a:spcAft>
              <a:defRPr>
                <a:solidFill>
                  <a:schemeClr val="tx1"/>
                </a:solidFill>
                <a:latin typeface="Trebuchet MS" pitchFamily="34" charset="0"/>
              </a:defRPr>
            </a:lvl7pPr>
            <a:lvl8pPr marL="3429000" indent="-228600" fontAlgn="base">
              <a:spcBef>
                <a:spcPct val="0"/>
              </a:spcBef>
              <a:spcAft>
                <a:spcPct val="0"/>
              </a:spcAft>
              <a:defRPr>
                <a:solidFill>
                  <a:schemeClr val="tx1"/>
                </a:solidFill>
                <a:latin typeface="Trebuchet MS" pitchFamily="34" charset="0"/>
              </a:defRPr>
            </a:lvl8pPr>
            <a:lvl9pPr marL="3886200" indent="-228600" fontAlgn="base">
              <a:spcBef>
                <a:spcPct val="0"/>
              </a:spcBef>
              <a:spcAft>
                <a:spcPct val="0"/>
              </a:spcAft>
              <a:defRPr>
                <a:solidFill>
                  <a:schemeClr val="tx1"/>
                </a:solidFill>
                <a:latin typeface="Trebuchet MS" pitchFamily="34" charset="0"/>
              </a:defRPr>
            </a:lvl9pPr>
          </a:lstStyle>
          <a:p>
            <a:pPr fontAlgn="base">
              <a:spcBef>
                <a:spcPct val="0"/>
              </a:spcBef>
              <a:spcAft>
                <a:spcPct val="0"/>
              </a:spcAft>
              <a:defRPr/>
            </a:pPr>
            <a:fld id="{E879EDDD-CA91-43B0-B036-76DC2D62E18D}" type="slidenum">
              <a:rPr lang="en-US">
                <a:latin typeface="Calibri" pitchFamily="34" charset="0"/>
              </a:rPr>
              <a:pPr fontAlgn="base">
                <a:spcBef>
                  <a:spcPct val="0"/>
                </a:spcBef>
                <a:spcAft>
                  <a:spcPct val="0"/>
                </a:spcAft>
                <a:defRPr/>
              </a:pPr>
              <a:t>2</a:t>
            </a:fld>
            <a:endParaRPr lang="en-US">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60"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rebuchet MS" pitchFamily="34" charset="0"/>
              </a:defRPr>
            </a:lvl1pPr>
            <a:lvl2pPr marL="742950" indent="-285750">
              <a:defRPr>
                <a:solidFill>
                  <a:schemeClr val="tx1"/>
                </a:solidFill>
                <a:latin typeface="Trebuchet MS" pitchFamily="34" charset="0"/>
              </a:defRPr>
            </a:lvl2pPr>
            <a:lvl3pPr marL="1143000" indent="-228600">
              <a:defRPr>
                <a:solidFill>
                  <a:schemeClr val="tx1"/>
                </a:solidFill>
                <a:latin typeface="Trebuchet MS" pitchFamily="34" charset="0"/>
              </a:defRPr>
            </a:lvl3pPr>
            <a:lvl4pPr marL="1600200" indent="-228600">
              <a:defRPr>
                <a:solidFill>
                  <a:schemeClr val="tx1"/>
                </a:solidFill>
                <a:latin typeface="Trebuchet MS" pitchFamily="34" charset="0"/>
              </a:defRPr>
            </a:lvl4pPr>
            <a:lvl5pPr marL="2057400" indent="-228600">
              <a:defRPr>
                <a:solidFill>
                  <a:schemeClr val="tx1"/>
                </a:solidFill>
                <a:latin typeface="Trebuchet MS" pitchFamily="34" charset="0"/>
              </a:defRPr>
            </a:lvl5pPr>
            <a:lvl6pPr marL="2514600" indent="-228600" fontAlgn="base">
              <a:spcBef>
                <a:spcPct val="0"/>
              </a:spcBef>
              <a:spcAft>
                <a:spcPct val="0"/>
              </a:spcAft>
              <a:defRPr>
                <a:solidFill>
                  <a:schemeClr val="tx1"/>
                </a:solidFill>
                <a:latin typeface="Trebuchet MS" pitchFamily="34" charset="0"/>
              </a:defRPr>
            </a:lvl6pPr>
            <a:lvl7pPr marL="2971800" indent="-228600" fontAlgn="base">
              <a:spcBef>
                <a:spcPct val="0"/>
              </a:spcBef>
              <a:spcAft>
                <a:spcPct val="0"/>
              </a:spcAft>
              <a:defRPr>
                <a:solidFill>
                  <a:schemeClr val="tx1"/>
                </a:solidFill>
                <a:latin typeface="Trebuchet MS" pitchFamily="34" charset="0"/>
              </a:defRPr>
            </a:lvl7pPr>
            <a:lvl8pPr marL="3429000" indent="-228600" fontAlgn="base">
              <a:spcBef>
                <a:spcPct val="0"/>
              </a:spcBef>
              <a:spcAft>
                <a:spcPct val="0"/>
              </a:spcAft>
              <a:defRPr>
                <a:solidFill>
                  <a:schemeClr val="tx1"/>
                </a:solidFill>
                <a:latin typeface="Trebuchet MS" pitchFamily="34" charset="0"/>
              </a:defRPr>
            </a:lvl8pPr>
            <a:lvl9pPr marL="3886200" indent="-228600" fontAlgn="base">
              <a:spcBef>
                <a:spcPct val="0"/>
              </a:spcBef>
              <a:spcAft>
                <a:spcPct val="0"/>
              </a:spcAft>
              <a:defRPr>
                <a:solidFill>
                  <a:schemeClr val="tx1"/>
                </a:solidFill>
                <a:latin typeface="Trebuchet MS" pitchFamily="34" charset="0"/>
              </a:defRPr>
            </a:lvl9pPr>
          </a:lstStyle>
          <a:p>
            <a:pPr fontAlgn="base">
              <a:spcBef>
                <a:spcPct val="0"/>
              </a:spcBef>
              <a:spcAft>
                <a:spcPct val="0"/>
              </a:spcAft>
              <a:defRPr/>
            </a:pPr>
            <a:fld id="{093E2A87-D451-4012-91F4-2B74B047D71F}" type="slidenum">
              <a:rPr lang="en-US">
                <a:latin typeface="Calibri" pitchFamily="34" charset="0"/>
              </a:rPr>
              <a:pPr fontAlgn="base">
                <a:spcBef>
                  <a:spcPct val="0"/>
                </a:spcBef>
                <a:spcAft>
                  <a:spcPct val="0"/>
                </a:spcAft>
                <a:defRPr/>
              </a:pPr>
              <a:t>7</a:t>
            </a:fld>
            <a:endParaRPr lang="en-US">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484"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rebuchet MS" pitchFamily="34" charset="0"/>
              </a:defRPr>
            </a:lvl1pPr>
            <a:lvl2pPr marL="742950" indent="-285750">
              <a:defRPr>
                <a:solidFill>
                  <a:schemeClr val="tx1"/>
                </a:solidFill>
                <a:latin typeface="Trebuchet MS" pitchFamily="34" charset="0"/>
              </a:defRPr>
            </a:lvl2pPr>
            <a:lvl3pPr marL="1143000" indent="-228600">
              <a:defRPr>
                <a:solidFill>
                  <a:schemeClr val="tx1"/>
                </a:solidFill>
                <a:latin typeface="Trebuchet MS" pitchFamily="34" charset="0"/>
              </a:defRPr>
            </a:lvl3pPr>
            <a:lvl4pPr marL="1600200" indent="-228600">
              <a:defRPr>
                <a:solidFill>
                  <a:schemeClr val="tx1"/>
                </a:solidFill>
                <a:latin typeface="Trebuchet MS" pitchFamily="34" charset="0"/>
              </a:defRPr>
            </a:lvl4pPr>
            <a:lvl5pPr marL="2057400" indent="-228600">
              <a:defRPr>
                <a:solidFill>
                  <a:schemeClr val="tx1"/>
                </a:solidFill>
                <a:latin typeface="Trebuchet MS" pitchFamily="34" charset="0"/>
              </a:defRPr>
            </a:lvl5pPr>
            <a:lvl6pPr marL="2514600" indent="-228600" fontAlgn="base">
              <a:spcBef>
                <a:spcPct val="0"/>
              </a:spcBef>
              <a:spcAft>
                <a:spcPct val="0"/>
              </a:spcAft>
              <a:defRPr>
                <a:solidFill>
                  <a:schemeClr val="tx1"/>
                </a:solidFill>
                <a:latin typeface="Trebuchet MS" pitchFamily="34" charset="0"/>
              </a:defRPr>
            </a:lvl6pPr>
            <a:lvl7pPr marL="2971800" indent="-228600" fontAlgn="base">
              <a:spcBef>
                <a:spcPct val="0"/>
              </a:spcBef>
              <a:spcAft>
                <a:spcPct val="0"/>
              </a:spcAft>
              <a:defRPr>
                <a:solidFill>
                  <a:schemeClr val="tx1"/>
                </a:solidFill>
                <a:latin typeface="Trebuchet MS" pitchFamily="34" charset="0"/>
              </a:defRPr>
            </a:lvl7pPr>
            <a:lvl8pPr marL="3429000" indent="-228600" fontAlgn="base">
              <a:spcBef>
                <a:spcPct val="0"/>
              </a:spcBef>
              <a:spcAft>
                <a:spcPct val="0"/>
              </a:spcAft>
              <a:defRPr>
                <a:solidFill>
                  <a:schemeClr val="tx1"/>
                </a:solidFill>
                <a:latin typeface="Trebuchet MS" pitchFamily="34" charset="0"/>
              </a:defRPr>
            </a:lvl8pPr>
            <a:lvl9pPr marL="3886200" indent="-228600" fontAlgn="base">
              <a:spcBef>
                <a:spcPct val="0"/>
              </a:spcBef>
              <a:spcAft>
                <a:spcPct val="0"/>
              </a:spcAft>
              <a:defRPr>
                <a:solidFill>
                  <a:schemeClr val="tx1"/>
                </a:solidFill>
                <a:latin typeface="Trebuchet MS" pitchFamily="34" charset="0"/>
              </a:defRPr>
            </a:lvl9pPr>
          </a:lstStyle>
          <a:p>
            <a:pPr fontAlgn="base">
              <a:spcBef>
                <a:spcPct val="0"/>
              </a:spcBef>
              <a:spcAft>
                <a:spcPct val="0"/>
              </a:spcAft>
              <a:defRPr/>
            </a:pPr>
            <a:fld id="{065E87F0-06B9-4A9B-A644-A655D03A68D3}" type="slidenum">
              <a:rPr lang="en-US">
                <a:latin typeface="Calibri" pitchFamily="34" charset="0"/>
              </a:rPr>
              <a:pPr fontAlgn="base">
                <a:spcBef>
                  <a:spcPct val="0"/>
                </a:spcBef>
                <a:spcAft>
                  <a:spcPct val="0"/>
                </a:spcAft>
                <a:defRPr/>
              </a:pPr>
              <a:t>8</a:t>
            </a:fld>
            <a:endParaRPr lang="en-US">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436"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rebuchet MS" pitchFamily="34" charset="0"/>
              </a:defRPr>
            </a:lvl1pPr>
            <a:lvl2pPr marL="742950" indent="-285750">
              <a:defRPr>
                <a:solidFill>
                  <a:schemeClr val="tx1"/>
                </a:solidFill>
                <a:latin typeface="Trebuchet MS" pitchFamily="34" charset="0"/>
              </a:defRPr>
            </a:lvl2pPr>
            <a:lvl3pPr marL="1143000" indent="-228600">
              <a:defRPr>
                <a:solidFill>
                  <a:schemeClr val="tx1"/>
                </a:solidFill>
                <a:latin typeface="Trebuchet MS" pitchFamily="34" charset="0"/>
              </a:defRPr>
            </a:lvl3pPr>
            <a:lvl4pPr marL="1600200" indent="-228600">
              <a:defRPr>
                <a:solidFill>
                  <a:schemeClr val="tx1"/>
                </a:solidFill>
                <a:latin typeface="Trebuchet MS" pitchFamily="34" charset="0"/>
              </a:defRPr>
            </a:lvl4pPr>
            <a:lvl5pPr marL="2057400" indent="-228600">
              <a:defRPr>
                <a:solidFill>
                  <a:schemeClr val="tx1"/>
                </a:solidFill>
                <a:latin typeface="Trebuchet MS" pitchFamily="34" charset="0"/>
              </a:defRPr>
            </a:lvl5pPr>
            <a:lvl6pPr marL="2514600" indent="-228600" fontAlgn="base">
              <a:spcBef>
                <a:spcPct val="0"/>
              </a:spcBef>
              <a:spcAft>
                <a:spcPct val="0"/>
              </a:spcAft>
              <a:defRPr>
                <a:solidFill>
                  <a:schemeClr val="tx1"/>
                </a:solidFill>
                <a:latin typeface="Trebuchet MS" pitchFamily="34" charset="0"/>
              </a:defRPr>
            </a:lvl6pPr>
            <a:lvl7pPr marL="2971800" indent="-228600" fontAlgn="base">
              <a:spcBef>
                <a:spcPct val="0"/>
              </a:spcBef>
              <a:spcAft>
                <a:spcPct val="0"/>
              </a:spcAft>
              <a:defRPr>
                <a:solidFill>
                  <a:schemeClr val="tx1"/>
                </a:solidFill>
                <a:latin typeface="Trebuchet MS" pitchFamily="34" charset="0"/>
              </a:defRPr>
            </a:lvl7pPr>
            <a:lvl8pPr marL="3429000" indent="-228600" fontAlgn="base">
              <a:spcBef>
                <a:spcPct val="0"/>
              </a:spcBef>
              <a:spcAft>
                <a:spcPct val="0"/>
              </a:spcAft>
              <a:defRPr>
                <a:solidFill>
                  <a:schemeClr val="tx1"/>
                </a:solidFill>
                <a:latin typeface="Trebuchet MS" pitchFamily="34" charset="0"/>
              </a:defRPr>
            </a:lvl8pPr>
            <a:lvl9pPr marL="3886200" indent="-228600" fontAlgn="base">
              <a:spcBef>
                <a:spcPct val="0"/>
              </a:spcBef>
              <a:spcAft>
                <a:spcPct val="0"/>
              </a:spcAft>
              <a:defRPr>
                <a:solidFill>
                  <a:schemeClr val="tx1"/>
                </a:solidFill>
                <a:latin typeface="Trebuchet MS" pitchFamily="34" charset="0"/>
              </a:defRPr>
            </a:lvl9pPr>
          </a:lstStyle>
          <a:p>
            <a:pPr fontAlgn="base">
              <a:spcBef>
                <a:spcPct val="0"/>
              </a:spcBef>
              <a:spcAft>
                <a:spcPct val="0"/>
              </a:spcAft>
              <a:defRPr/>
            </a:pPr>
            <a:fld id="{68C4F5B7-D7B3-4A3E-9C81-CDE381BD09F4}" type="slidenum">
              <a:rPr lang="en-US">
                <a:latin typeface="Calibri" pitchFamily="34" charset="0"/>
              </a:rPr>
              <a:pPr fontAlgn="base">
                <a:spcBef>
                  <a:spcPct val="0"/>
                </a:spcBef>
                <a:spcAft>
                  <a:spcPct val="0"/>
                </a:spcAft>
                <a:defRPr/>
              </a:pPr>
              <a:t>9</a:t>
            </a:fld>
            <a:endParaRPr lang="en-US">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rebuchet MS" pitchFamily="34" charset="0"/>
              </a:defRPr>
            </a:lvl1pPr>
            <a:lvl2pPr marL="742950" indent="-285750">
              <a:defRPr>
                <a:solidFill>
                  <a:schemeClr val="tx1"/>
                </a:solidFill>
                <a:latin typeface="Trebuchet MS" pitchFamily="34" charset="0"/>
              </a:defRPr>
            </a:lvl2pPr>
            <a:lvl3pPr marL="1143000" indent="-228600">
              <a:defRPr>
                <a:solidFill>
                  <a:schemeClr val="tx1"/>
                </a:solidFill>
                <a:latin typeface="Trebuchet MS" pitchFamily="34" charset="0"/>
              </a:defRPr>
            </a:lvl3pPr>
            <a:lvl4pPr marL="1600200" indent="-228600">
              <a:defRPr>
                <a:solidFill>
                  <a:schemeClr val="tx1"/>
                </a:solidFill>
                <a:latin typeface="Trebuchet MS" pitchFamily="34" charset="0"/>
              </a:defRPr>
            </a:lvl4pPr>
            <a:lvl5pPr marL="2057400" indent="-228600">
              <a:defRPr>
                <a:solidFill>
                  <a:schemeClr val="tx1"/>
                </a:solidFill>
                <a:latin typeface="Trebuchet MS" pitchFamily="34" charset="0"/>
              </a:defRPr>
            </a:lvl5pPr>
            <a:lvl6pPr marL="2514600" indent="-228600" fontAlgn="base">
              <a:spcBef>
                <a:spcPct val="0"/>
              </a:spcBef>
              <a:spcAft>
                <a:spcPct val="0"/>
              </a:spcAft>
              <a:defRPr>
                <a:solidFill>
                  <a:schemeClr val="tx1"/>
                </a:solidFill>
                <a:latin typeface="Trebuchet MS" pitchFamily="34" charset="0"/>
              </a:defRPr>
            </a:lvl6pPr>
            <a:lvl7pPr marL="2971800" indent="-228600" fontAlgn="base">
              <a:spcBef>
                <a:spcPct val="0"/>
              </a:spcBef>
              <a:spcAft>
                <a:spcPct val="0"/>
              </a:spcAft>
              <a:defRPr>
                <a:solidFill>
                  <a:schemeClr val="tx1"/>
                </a:solidFill>
                <a:latin typeface="Trebuchet MS" pitchFamily="34" charset="0"/>
              </a:defRPr>
            </a:lvl7pPr>
            <a:lvl8pPr marL="3429000" indent="-228600" fontAlgn="base">
              <a:spcBef>
                <a:spcPct val="0"/>
              </a:spcBef>
              <a:spcAft>
                <a:spcPct val="0"/>
              </a:spcAft>
              <a:defRPr>
                <a:solidFill>
                  <a:schemeClr val="tx1"/>
                </a:solidFill>
                <a:latin typeface="Trebuchet MS" pitchFamily="34" charset="0"/>
              </a:defRPr>
            </a:lvl8pPr>
            <a:lvl9pPr marL="3886200" indent="-228600" fontAlgn="base">
              <a:spcBef>
                <a:spcPct val="0"/>
              </a:spcBef>
              <a:spcAft>
                <a:spcPct val="0"/>
              </a:spcAft>
              <a:defRPr>
                <a:solidFill>
                  <a:schemeClr val="tx1"/>
                </a:solidFill>
                <a:latin typeface="Trebuchet MS" pitchFamily="34" charset="0"/>
              </a:defRPr>
            </a:lvl9pPr>
          </a:lstStyle>
          <a:p>
            <a:pPr fontAlgn="base">
              <a:spcBef>
                <a:spcPct val="0"/>
              </a:spcBef>
              <a:spcAft>
                <a:spcPct val="0"/>
              </a:spcAft>
              <a:defRPr/>
            </a:pPr>
            <a:fld id="{A44F51DF-6F0C-47B2-AAB9-1B76E3E8488C}" type="slidenum">
              <a:rPr lang="en-US">
                <a:latin typeface="Calibri" pitchFamily="34" charset="0"/>
              </a:rPr>
              <a:pPr fontAlgn="base">
                <a:spcBef>
                  <a:spcPct val="0"/>
                </a:spcBef>
                <a:spcAft>
                  <a:spcPct val="0"/>
                </a:spcAft>
                <a:defRPr/>
              </a:pPr>
              <a:t>11</a:t>
            </a:fld>
            <a:endParaRPr lang="en-US">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6"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rebuchet MS" pitchFamily="34" charset="0"/>
              </a:defRPr>
            </a:lvl1pPr>
            <a:lvl2pPr marL="742950" indent="-285750">
              <a:defRPr>
                <a:solidFill>
                  <a:schemeClr val="tx1"/>
                </a:solidFill>
                <a:latin typeface="Trebuchet MS" pitchFamily="34" charset="0"/>
              </a:defRPr>
            </a:lvl2pPr>
            <a:lvl3pPr marL="1143000" indent="-228600">
              <a:defRPr>
                <a:solidFill>
                  <a:schemeClr val="tx1"/>
                </a:solidFill>
                <a:latin typeface="Trebuchet MS" pitchFamily="34" charset="0"/>
              </a:defRPr>
            </a:lvl3pPr>
            <a:lvl4pPr marL="1600200" indent="-228600">
              <a:defRPr>
                <a:solidFill>
                  <a:schemeClr val="tx1"/>
                </a:solidFill>
                <a:latin typeface="Trebuchet MS" pitchFamily="34" charset="0"/>
              </a:defRPr>
            </a:lvl4pPr>
            <a:lvl5pPr marL="2057400" indent="-228600">
              <a:defRPr>
                <a:solidFill>
                  <a:schemeClr val="tx1"/>
                </a:solidFill>
                <a:latin typeface="Trebuchet MS" pitchFamily="34" charset="0"/>
              </a:defRPr>
            </a:lvl5pPr>
            <a:lvl6pPr marL="2514600" indent="-228600" fontAlgn="base">
              <a:spcBef>
                <a:spcPct val="0"/>
              </a:spcBef>
              <a:spcAft>
                <a:spcPct val="0"/>
              </a:spcAft>
              <a:defRPr>
                <a:solidFill>
                  <a:schemeClr val="tx1"/>
                </a:solidFill>
                <a:latin typeface="Trebuchet MS" pitchFamily="34" charset="0"/>
              </a:defRPr>
            </a:lvl6pPr>
            <a:lvl7pPr marL="2971800" indent="-228600" fontAlgn="base">
              <a:spcBef>
                <a:spcPct val="0"/>
              </a:spcBef>
              <a:spcAft>
                <a:spcPct val="0"/>
              </a:spcAft>
              <a:defRPr>
                <a:solidFill>
                  <a:schemeClr val="tx1"/>
                </a:solidFill>
                <a:latin typeface="Trebuchet MS" pitchFamily="34" charset="0"/>
              </a:defRPr>
            </a:lvl7pPr>
            <a:lvl8pPr marL="3429000" indent="-228600" fontAlgn="base">
              <a:spcBef>
                <a:spcPct val="0"/>
              </a:spcBef>
              <a:spcAft>
                <a:spcPct val="0"/>
              </a:spcAft>
              <a:defRPr>
                <a:solidFill>
                  <a:schemeClr val="tx1"/>
                </a:solidFill>
                <a:latin typeface="Trebuchet MS" pitchFamily="34" charset="0"/>
              </a:defRPr>
            </a:lvl8pPr>
            <a:lvl9pPr marL="3886200" indent="-228600" fontAlgn="base">
              <a:spcBef>
                <a:spcPct val="0"/>
              </a:spcBef>
              <a:spcAft>
                <a:spcPct val="0"/>
              </a:spcAft>
              <a:defRPr>
                <a:solidFill>
                  <a:schemeClr val="tx1"/>
                </a:solidFill>
                <a:latin typeface="Trebuchet MS" pitchFamily="34" charset="0"/>
              </a:defRPr>
            </a:lvl9pPr>
          </a:lstStyle>
          <a:p>
            <a:pPr fontAlgn="base">
              <a:spcBef>
                <a:spcPct val="0"/>
              </a:spcBef>
              <a:spcAft>
                <a:spcPct val="0"/>
              </a:spcAft>
              <a:defRPr/>
            </a:pPr>
            <a:fld id="{6DE04C95-EBD3-4AEE-9F0C-30ED1A9DF1DE}" type="slidenum">
              <a:rPr lang="en-US">
                <a:latin typeface="Calibri" pitchFamily="34" charset="0"/>
              </a:rPr>
              <a:pPr fontAlgn="base">
                <a:spcBef>
                  <a:spcPct val="0"/>
                </a:spcBef>
                <a:spcAft>
                  <a:spcPct val="0"/>
                </a:spcAft>
                <a:defRPr/>
              </a:pPr>
              <a:t>12</a:t>
            </a:fld>
            <a:endParaRPr lang="en-US">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580"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rebuchet MS" pitchFamily="34" charset="0"/>
              </a:defRPr>
            </a:lvl1pPr>
            <a:lvl2pPr marL="742950" indent="-285750">
              <a:defRPr>
                <a:solidFill>
                  <a:schemeClr val="tx1"/>
                </a:solidFill>
                <a:latin typeface="Trebuchet MS" pitchFamily="34" charset="0"/>
              </a:defRPr>
            </a:lvl2pPr>
            <a:lvl3pPr marL="1143000" indent="-228600">
              <a:defRPr>
                <a:solidFill>
                  <a:schemeClr val="tx1"/>
                </a:solidFill>
                <a:latin typeface="Trebuchet MS" pitchFamily="34" charset="0"/>
              </a:defRPr>
            </a:lvl3pPr>
            <a:lvl4pPr marL="1600200" indent="-228600">
              <a:defRPr>
                <a:solidFill>
                  <a:schemeClr val="tx1"/>
                </a:solidFill>
                <a:latin typeface="Trebuchet MS" pitchFamily="34" charset="0"/>
              </a:defRPr>
            </a:lvl4pPr>
            <a:lvl5pPr marL="2057400" indent="-228600">
              <a:defRPr>
                <a:solidFill>
                  <a:schemeClr val="tx1"/>
                </a:solidFill>
                <a:latin typeface="Trebuchet MS" pitchFamily="34" charset="0"/>
              </a:defRPr>
            </a:lvl5pPr>
            <a:lvl6pPr marL="2514600" indent="-228600" fontAlgn="base">
              <a:spcBef>
                <a:spcPct val="0"/>
              </a:spcBef>
              <a:spcAft>
                <a:spcPct val="0"/>
              </a:spcAft>
              <a:defRPr>
                <a:solidFill>
                  <a:schemeClr val="tx1"/>
                </a:solidFill>
                <a:latin typeface="Trebuchet MS" pitchFamily="34" charset="0"/>
              </a:defRPr>
            </a:lvl6pPr>
            <a:lvl7pPr marL="2971800" indent="-228600" fontAlgn="base">
              <a:spcBef>
                <a:spcPct val="0"/>
              </a:spcBef>
              <a:spcAft>
                <a:spcPct val="0"/>
              </a:spcAft>
              <a:defRPr>
                <a:solidFill>
                  <a:schemeClr val="tx1"/>
                </a:solidFill>
                <a:latin typeface="Trebuchet MS" pitchFamily="34" charset="0"/>
              </a:defRPr>
            </a:lvl7pPr>
            <a:lvl8pPr marL="3429000" indent="-228600" fontAlgn="base">
              <a:spcBef>
                <a:spcPct val="0"/>
              </a:spcBef>
              <a:spcAft>
                <a:spcPct val="0"/>
              </a:spcAft>
              <a:defRPr>
                <a:solidFill>
                  <a:schemeClr val="tx1"/>
                </a:solidFill>
                <a:latin typeface="Trebuchet MS" pitchFamily="34" charset="0"/>
              </a:defRPr>
            </a:lvl8pPr>
            <a:lvl9pPr marL="3886200" indent="-228600" fontAlgn="base">
              <a:spcBef>
                <a:spcPct val="0"/>
              </a:spcBef>
              <a:spcAft>
                <a:spcPct val="0"/>
              </a:spcAft>
              <a:defRPr>
                <a:solidFill>
                  <a:schemeClr val="tx1"/>
                </a:solidFill>
                <a:latin typeface="Trebuchet MS" pitchFamily="34" charset="0"/>
              </a:defRPr>
            </a:lvl9pPr>
          </a:lstStyle>
          <a:p>
            <a:pPr fontAlgn="base">
              <a:spcBef>
                <a:spcPct val="0"/>
              </a:spcBef>
              <a:spcAft>
                <a:spcPct val="0"/>
              </a:spcAft>
              <a:defRPr/>
            </a:pPr>
            <a:fld id="{D6DC6F0F-950C-438E-9218-F244A8AD04E5}" type="slidenum">
              <a:rPr lang="en-US">
                <a:latin typeface="Calibri" pitchFamily="34" charset="0"/>
              </a:rPr>
              <a:pPr fontAlgn="base">
                <a:spcBef>
                  <a:spcPct val="0"/>
                </a:spcBef>
                <a:spcAft>
                  <a:spcPct val="0"/>
                </a:spcAft>
                <a:defRPr/>
              </a:pPr>
              <a:t>16</a:t>
            </a:fld>
            <a:endParaRPr lang="en-US">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532"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rebuchet MS" pitchFamily="34" charset="0"/>
              </a:defRPr>
            </a:lvl1pPr>
            <a:lvl2pPr marL="742950" indent="-285750">
              <a:defRPr>
                <a:solidFill>
                  <a:schemeClr val="tx1"/>
                </a:solidFill>
                <a:latin typeface="Trebuchet MS" pitchFamily="34" charset="0"/>
              </a:defRPr>
            </a:lvl2pPr>
            <a:lvl3pPr marL="1143000" indent="-228600">
              <a:defRPr>
                <a:solidFill>
                  <a:schemeClr val="tx1"/>
                </a:solidFill>
                <a:latin typeface="Trebuchet MS" pitchFamily="34" charset="0"/>
              </a:defRPr>
            </a:lvl3pPr>
            <a:lvl4pPr marL="1600200" indent="-228600">
              <a:defRPr>
                <a:solidFill>
                  <a:schemeClr val="tx1"/>
                </a:solidFill>
                <a:latin typeface="Trebuchet MS" pitchFamily="34" charset="0"/>
              </a:defRPr>
            </a:lvl4pPr>
            <a:lvl5pPr marL="2057400" indent="-228600">
              <a:defRPr>
                <a:solidFill>
                  <a:schemeClr val="tx1"/>
                </a:solidFill>
                <a:latin typeface="Trebuchet MS" pitchFamily="34" charset="0"/>
              </a:defRPr>
            </a:lvl5pPr>
            <a:lvl6pPr marL="2514600" indent="-228600" fontAlgn="base">
              <a:spcBef>
                <a:spcPct val="0"/>
              </a:spcBef>
              <a:spcAft>
                <a:spcPct val="0"/>
              </a:spcAft>
              <a:defRPr>
                <a:solidFill>
                  <a:schemeClr val="tx1"/>
                </a:solidFill>
                <a:latin typeface="Trebuchet MS" pitchFamily="34" charset="0"/>
              </a:defRPr>
            </a:lvl6pPr>
            <a:lvl7pPr marL="2971800" indent="-228600" fontAlgn="base">
              <a:spcBef>
                <a:spcPct val="0"/>
              </a:spcBef>
              <a:spcAft>
                <a:spcPct val="0"/>
              </a:spcAft>
              <a:defRPr>
                <a:solidFill>
                  <a:schemeClr val="tx1"/>
                </a:solidFill>
                <a:latin typeface="Trebuchet MS" pitchFamily="34" charset="0"/>
              </a:defRPr>
            </a:lvl7pPr>
            <a:lvl8pPr marL="3429000" indent="-228600" fontAlgn="base">
              <a:spcBef>
                <a:spcPct val="0"/>
              </a:spcBef>
              <a:spcAft>
                <a:spcPct val="0"/>
              </a:spcAft>
              <a:defRPr>
                <a:solidFill>
                  <a:schemeClr val="tx1"/>
                </a:solidFill>
                <a:latin typeface="Trebuchet MS" pitchFamily="34" charset="0"/>
              </a:defRPr>
            </a:lvl8pPr>
            <a:lvl9pPr marL="3886200" indent="-228600" fontAlgn="base">
              <a:spcBef>
                <a:spcPct val="0"/>
              </a:spcBef>
              <a:spcAft>
                <a:spcPct val="0"/>
              </a:spcAft>
              <a:defRPr>
                <a:solidFill>
                  <a:schemeClr val="tx1"/>
                </a:solidFill>
                <a:latin typeface="Trebuchet MS" pitchFamily="34" charset="0"/>
              </a:defRPr>
            </a:lvl9pPr>
          </a:lstStyle>
          <a:p>
            <a:pPr fontAlgn="base">
              <a:spcBef>
                <a:spcPct val="0"/>
              </a:spcBef>
              <a:spcAft>
                <a:spcPct val="0"/>
              </a:spcAft>
              <a:defRPr/>
            </a:pPr>
            <a:fld id="{3FC97F32-95EF-4A7C-82FC-BC33CAF423C5}" type="slidenum">
              <a:rPr lang="en-US">
                <a:latin typeface="Calibri" pitchFamily="34" charset="0"/>
              </a:rPr>
              <a:pPr fontAlgn="base">
                <a:spcBef>
                  <a:spcPct val="0"/>
                </a:spcBef>
                <a:spcAft>
                  <a:spcPct val="0"/>
                </a:spcAft>
                <a:defRPr/>
              </a:pPr>
              <a:t>18</a:t>
            </a:fld>
            <a:endParaRPr lang="en-US">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4" name="Rectangle 3"/>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Straight Connector 4"/>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Title 11"/>
          <p:cNvSpPr>
            <a:spLocks noGrp="1"/>
          </p:cNvSpPr>
          <p:nvPr>
            <p:ph type="ctrTitle"/>
          </p:nvPr>
        </p:nvSpPr>
        <p:spPr>
          <a:xfrm>
            <a:off x="3366868" y="533400"/>
            <a:ext cx="5105400" cy="2868168"/>
          </a:xfrm>
        </p:spPr>
        <p:txBody>
          <a:bodyPr>
            <a:noAutofit/>
          </a:bodyPr>
          <a:lstStyle>
            <a:lvl1pPr algn="r">
              <a:defRPr sz="4200" b="1"/>
            </a:lvl1pPr>
            <a:extLst/>
          </a:lstStyle>
          <a:p>
            <a:r>
              <a:rPr lang="en-US" smtClean="0"/>
              <a:t>Click to edit Master title style</a:t>
            </a:r>
            <a:endParaRPr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fld id="{0CD8B400-AD99-4D77-9501-C15691DFA416}" type="datetimeFigureOut">
              <a:rPr/>
              <a:pPr>
                <a:defRPr/>
              </a:pPr>
              <a:t>3/5/2012</a:t>
            </a:fld>
            <a:endParaRPr/>
          </a:p>
        </p:txBody>
      </p:sp>
      <p:sp>
        <p:nvSpPr>
          <p:cNvPr id="7" name="Footer Placeholder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a:p>
        </p:txBody>
      </p:sp>
      <p:sp>
        <p:nvSpPr>
          <p:cNvPr id="8" name="Slide Number Placeholder 28"/>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4B1A922C-29CA-4DB4-9656-A55A123B2CAA}" type="slidenum">
              <a:rPr/>
              <a:pPr>
                <a:def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F9C94ACA-63A0-4F05-855E-D0F99182E134}" type="datetimeFigureOut">
              <a:rPr lang="en-US"/>
              <a:pPr>
                <a:defRPr/>
              </a:pPr>
              <a:t>3/5/2012</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9E6DD38F-D02D-4DE5-8BE4-F3573459CAC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243388" y="6557963"/>
            <a:ext cx="2001837" cy="227012"/>
          </a:xfrm>
        </p:spPr>
        <p:txBody>
          <a:bodyPr/>
          <a:lstStyle>
            <a:lvl1pPr>
              <a:defRPr/>
            </a:lvl1pPr>
            <a:extLst/>
          </a:lstStyle>
          <a:p>
            <a:pPr>
              <a:defRPr/>
            </a:pPr>
            <a:fld id="{148AE410-DFB3-48AC-8566-46E764C6D4E8}" type="datetimeFigureOut">
              <a:rPr lang="en-US"/>
              <a:pPr>
                <a:defRPr/>
              </a:pPr>
              <a:t>3/5/2012</a:t>
            </a:fld>
            <a:endParaRPr lang="en-US"/>
          </a:p>
        </p:txBody>
      </p:sp>
      <p:sp>
        <p:nvSpPr>
          <p:cNvPr id="5" name="Footer Placeholder 4"/>
          <p:cNvSpPr>
            <a:spLocks noGrp="1"/>
          </p:cNvSpPr>
          <p:nvPr>
            <p:ph type="ftr" sz="quarter" idx="11"/>
          </p:nvPr>
        </p:nvSpPr>
        <p:spPr>
          <a:xfrm>
            <a:off x="457200" y="6556375"/>
            <a:ext cx="3657600" cy="228600"/>
          </a:xfrm>
        </p:spPr>
        <p:txBody>
          <a:bodyPr/>
          <a:lstStyle>
            <a:lvl1pPr>
              <a:defRPr/>
            </a:lvl1pPr>
            <a:extLst/>
          </a:lstStyle>
          <a:p>
            <a:pPr>
              <a:defRPr/>
            </a:pPr>
            <a:endParaRPr lang="en-US"/>
          </a:p>
        </p:txBody>
      </p:sp>
      <p:sp>
        <p:nvSpPr>
          <p:cNvPr id="6" name="Slide Number Placeholder 5"/>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26BD7D94-037E-4A63-81BD-6B06F4A1C01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142748CB-4AA6-44AD-8C76-DEC8B0174280}" type="datetimeFigureOut">
              <a:rPr lang="en-US"/>
              <a:pPr>
                <a:defRPr/>
              </a:pPr>
              <a:t>3/5/2012</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F86C0782-9E0E-4DA6-8A15-7E3156D6FA5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anchor="t"/>
          <a:lstStyle>
            <a:lvl1pPr algn="r">
              <a:buNone/>
              <a:defRPr sz="42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4" name="Date Placeholder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fld id="{04B85B14-33F4-48C4-8840-77E94EF13A06}" type="datetimeFigureOut">
              <a:rPr lang="en-US"/>
              <a:pPr>
                <a:defRPr/>
              </a:pPr>
              <a:t>3/5/2012</a:t>
            </a:fld>
            <a:endParaRPr lang="en-US"/>
          </a:p>
        </p:txBody>
      </p:sp>
      <p:sp>
        <p:nvSpPr>
          <p:cNvPr id="5" name="Footer Placeholder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en-US"/>
          </a:p>
        </p:txBody>
      </p:sp>
      <p:sp>
        <p:nvSpPr>
          <p:cNvPr id="6" name="Slide Number Placeholder 5"/>
          <p:cNvSpPr>
            <a:spLocks noGrp="1"/>
          </p:cNvSpPr>
          <p:nvPr>
            <p:ph type="sldNum" sz="quarter" idx="12"/>
          </p:nvPr>
        </p:nvSpPr>
        <p:spPr>
          <a:xfrm>
            <a:off x="6734175" y="6554788"/>
            <a:ext cx="587375" cy="228600"/>
          </a:xfrm>
        </p:spPr>
        <p:txBody>
          <a:bodyPr/>
          <a:lstStyle>
            <a:lvl1pPr>
              <a:defRPr/>
            </a:lvl1pPr>
            <a:extLst/>
          </a:lstStyle>
          <a:p>
            <a:pPr>
              <a:defRPr/>
            </a:pPr>
            <a:fld id="{18DE2ADD-F666-4F5A-A63E-0F9F071A97F7}"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13A9D12E-6D4E-4D91-9B19-4DE692D9285C}" type="datetimeFigureOut">
              <a:rPr lang="en-US"/>
              <a:pPr>
                <a:defRPr/>
              </a:pPr>
              <a:t>3/5/2012</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9EDE7940-AF74-4594-92DA-5A8B5C41D1D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6"/>
          <p:cNvSpPr>
            <a:spLocks noGrp="1"/>
          </p:cNvSpPr>
          <p:nvPr>
            <p:ph type="dt" sz="half" idx="10"/>
          </p:nvPr>
        </p:nvSpPr>
        <p:spPr/>
        <p:txBody>
          <a:bodyPr/>
          <a:lstStyle>
            <a:lvl1pPr>
              <a:defRPr/>
            </a:lvl1pPr>
          </a:lstStyle>
          <a:p>
            <a:pPr>
              <a:defRPr/>
            </a:pPr>
            <a:fld id="{860F2887-3C30-407F-8891-BC1FFF443D58}" type="datetimeFigureOut">
              <a:rPr lang="en-US"/>
              <a:pPr>
                <a:defRPr/>
              </a:pPr>
              <a:t>3/5/2012</a:t>
            </a:fld>
            <a:endParaRPr lang="en-US"/>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A95161B1-9413-4B94-87EC-0A6E258C4C0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Date Placeholder 26"/>
          <p:cNvSpPr>
            <a:spLocks noGrp="1"/>
          </p:cNvSpPr>
          <p:nvPr>
            <p:ph type="dt" sz="half" idx="10"/>
          </p:nvPr>
        </p:nvSpPr>
        <p:spPr/>
        <p:txBody>
          <a:bodyPr/>
          <a:lstStyle>
            <a:lvl1pPr>
              <a:defRPr/>
            </a:lvl1pPr>
          </a:lstStyle>
          <a:p>
            <a:pPr>
              <a:defRPr/>
            </a:pPr>
            <a:fld id="{8111A23D-6EAF-431B-B7B5-0905B253525D}" type="datetimeFigureOut">
              <a:rPr lang="en-US"/>
              <a:pPr>
                <a:defRPr/>
              </a:pPr>
              <a:t>3/5/2012</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15"/>
          <p:cNvSpPr>
            <a:spLocks noGrp="1"/>
          </p:cNvSpPr>
          <p:nvPr>
            <p:ph type="sldNum" sz="quarter" idx="12"/>
          </p:nvPr>
        </p:nvSpPr>
        <p:spPr/>
        <p:txBody>
          <a:bodyPr/>
          <a:lstStyle>
            <a:lvl1pPr>
              <a:defRPr/>
            </a:lvl1pPr>
          </a:lstStyle>
          <a:p>
            <a:pPr>
              <a:defRPr/>
            </a:pPr>
            <a:fld id="{6B008A68-7C98-4CF3-B580-7016F8C57AF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6"/>
          <p:cNvSpPr>
            <a:spLocks noGrp="1"/>
          </p:cNvSpPr>
          <p:nvPr>
            <p:ph type="dt" sz="half" idx="10"/>
          </p:nvPr>
        </p:nvSpPr>
        <p:spPr/>
        <p:txBody>
          <a:bodyPr/>
          <a:lstStyle>
            <a:lvl1pPr>
              <a:defRPr/>
            </a:lvl1pPr>
          </a:lstStyle>
          <a:p>
            <a:pPr>
              <a:defRPr/>
            </a:pPr>
            <a:fld id="{3EF0910B-CEA3-48CE-8D28-5C4E4B59946D}" type="datetimeFigureOut">
              <a:rPr lang="en-US"/>
              <a:pPr>
                <a:defRPr/>
              </a:pPr>
              <a:t>3/5/2012</a:t>
            </a:fld>
            <a:endParaRPr lang="en-US"/>
          </a:p>
        </p:txBody>
      </p:sp>
      <p:sp>
        <p:nvSpPr>
          <p:cNvPr id="3" name="Footer Placeholder 3"/>
          <p:cNvSpPr>
            <a:spLocks noGrp="1"/>
          </p:cNvSpPr>
          <p:nvPr>
            <p:ph type="ftr" sz="quarter" idx="11"/>
          </p:nvPr>
        </p:nvSpPr>
        <p:spPr/>
        <p:txBody>
          <a:bodyPr/>
          <a:lstStyle>
            <a:lvl1pPr>
              <a:defRPr/>
            </a:lvl1pPr>
          </a:lstStyle>
          <a:p>
            <a:pPr>
              <a:defRPr/>
            </a:pPr>
            <a:endParaRPr lang="en-US"/>
          </a:p>
        </p:txBody>
      </p:sp>
      <p:sp>
        <p:nvSpPr>
          <p:cNvPr id="4" name="Slide Number Placeholder 15"/>
          <p:cNvSpPr>
            <a:spLocks noGrp="1"/>
          </p:cNvSpPr>
          <p:nvPr>
            <p:ph type="sldNum" sz="quarter" idx="12"/>
          </p:nvPr>
        </p:nvSpPr>
        <p:spPr/>
        <p:txBody>
          <a:bodyPr/>
          <a:lstStyle>
            <a:lvl1pPr>
              <a:defRPr/>
            </a:lvl1pPr>
          </a:lstStyle>
          <a:p>
            <a:pPr>
              <a:defRPr/>
            </a:pPr>
            <a:fld id="{99FD90BC-028D-4DB0-910A-D2835EC1ED3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7ECCB64C-0294-4650-AA4E-4165DB12AD09}" type="datetimeFigureOut">
              <a:rPr lang="en-US"/>
              <a:pPr>
                <a:defRPr/>
              </a:pPr>
              <a:t>3/5/2012</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2F65D4FD-4F59-4358-B904-D6B448CA9A9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5" name="Rectangle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ectangle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en-US" smtClean="0"/>
              <a:t>Click to edit Master title style</a:t>
            </a:r>
            <a:endParaRPr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7" name="Date Placeholder 4"/>
          <p:cNvSpPr>
            <a:spLocks noGrp="1"/>
          </p:cNvSpPr>
          <p:nvPr>
            <p:ph type="dt" sz="half" idx="10"/>
          </p:nvPr>
        </p:nvSpPr>
        <p:spPr/>
        <p:txBody>
          <a:bodyPr/>
          <a:lstStyle>
            <a:lvl1pPr>
              <a:defRPr/>
            </a:lvl1pPr>
            <a:extLst/>
          </a:lstStyle>
          <a:p>
            <a:pPr>
              <a:defRPr/>
            </a:pPr>
            <a:fld id="{91869CA7-A497-4488-AFFD-D685CD7FFFDA}" type="datetimeFigureOut">
              <a:rPr lang="en-US"/>
              <a:pPr>
                <a:defRPr/>
              </a:pPr>
              <a:t>3/5/2012</a:t>
            </a:fld>
            <a:endParaRPr lang="en-US"/>
          </a:p>
        </p:txBody>
      </p:sp>
      <p:sp>
        <p:nvSpPr>
          <p:cNvPr id="8" name="Footer Placeholder 5"/>
          <p:cNvSpPr>
            <a:spLocks noGrp="1"/>
          </p:cNvSpPr>
          <p:nvPr>
            <p:ph type="ftr" sz="quarter" idx="11"/>
          </p:nvPr>
        </p:nvSpPr>
        <p:spPr/>
        <p:txBody>
          <a:bodyPr/>
          <a:lstStyle>
            <a:lvl1pPr>
              <a:defRPr/>
            </a:lvl1pPr>
            <a:extLst/>
          </a:lstStyle>
          <a:p>
            <a:pPr>
              <a:defRPr/>
            </a:pPr>
            <a:endParaRPr lang="en-US"/>
          </a:p>
        </p:txBody>
      </p:sp>
      <p:sp>
        <p:nvSpPr>
          <p:cNvPr id="9" name="Slide Number Placeholder 6"/>
          <p:cNvSpPr>
            <a:spLocks noGrp="1"/>
          </p:cNvSpPr>
          <p:nvPr>
            <p:ph type="sldNum" sz="quarter" idx="12"/>
          </p:nvPr>
        </p:nvSpPr>
        <p:spPr/>
        <p:txBody>
          <a:bodyPr/>
          <a:lstStyle>
            <a:lvl1pPr>
              <a:defRPr/>
            </a:lvl1pPr>
            <a:extLst/>
          </a:lstStyle>
          <a:p>
            <a:pPr>
              <a:defRPr/>
            </a:pPr>
            <a:fld id="{8187ACFF-6BBF-4762-90E1-DCC0253DCE7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Title Placeholder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en-US" smtClean="0"/>
              <a:t>Click to edit Master title style</a:t>
            </a:r>
            <a:endParaRPr lang="en-US"/>
          </a:p>
        </p:txBody>
      </p:sp>
      <p:sp>
        <p:nvSpPr>
          <p:cNvPr id="1030" name="Text Placeholder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 name="Date Placeholder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a:solidFill>
                  <a:schemeClr val="tx2"/>
                </a:solidFill>
                <a:latin typeface="+mn-lt"/>
                <a:cs typeface="+mn-cs"/>
              </a:defRPr>
            </a:lvl1pPr>
            <a:extLst/>
          </a:lstStyle>
          <a:p>
            <a:pPr>
              <a:defRPr/>
            </a:pPr>
            <a:fld id="{2E28ECFE-E67B-467B-BE17-39CD54267B27}" type="datetimeFigureOut">
              <a:rPr lang="en-US"/>
              <a:pPr>
                <a:defRPr/>
              </a:pPr>
              <a:t>3/5/2012</a:t>
            </a:fld>
            <a:endParaRPr lang="en-US"/>
          </a:p>
        </p:txBody>
      </p:sp>
      <p:sp>
        <p:nvSpPr>
          <p:cNvPr id="4" name="Footer Placeholder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cs typeface="+mn-cs"/>
              </a:defRPr>
            </a:lvl1pPr>
            <a:extLst/>
          </a:lstStyle>
          <a:p>
            <a:pPr>
              <a:defRPr/>
            </a:pPr>
            <a:endParaRPr lang="en-US"/>
          </a:p>
        </p:txBody>
      </p:sp>
      <p:sp>
        <p:nvSpPr>
          <p:cNvPr id="16" name="Slide Number Placeholder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a:solidFill>
                  <a:schemeClr val="tx2"/>
                </a:solidFill>
                <a:latin typeface="+mn-lt"/>
                <a:cs typeface="+mn-cs"/>
              </a:defRPr>
            </a:lvl1pPr>
            <a:extLst/>
          </a:lstStyle>
          <a:p>
            <a:pPr>
              <a:defRPr/>
            </a:pPr>
            <a:fld id="{11A887E0-B0CB-4658-8D04-4B11DC8D8F7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43" r:id="rId1"/>
    <p:sldLayoutId id="2147483736" r:id="rId2"/>
    <p:sldLayoutId id="2147483744" r:id="rId3"/>
    <p:sldLayoutId id="2147483737" r:id="rId4"/>
    <p:sldLayoutId id="2147483738" r:id="rId5"/>
    <p:sldLayoutId id="2147483739" r:id="rId6"/>
    <p:sldLayoutId id="2147483740" r:id="rId7"/>
    <p:sldLayoutId id="2147483741" r:id="rId8"/>
    <p:sldLayoutId id="2147483745" r:id="rId9"/>
    <p:sldLayoutId id="2147483742" r:id="rId10"/>
    <p:sldLayoutId id="2147483746" r:id="rId11"/>
  </p:sldLayoutIdLst>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Trebuchet MS" pitchFamily="34" charset="0"/>
        </a:defRPr>
      </a:lvl2pPr>
      <a:lvl3pPr algn="l" rtl="0" eaLnBrk="0" fontAlgn="base" hangingPunct="0">
        <a:spcBef>
          <a:spcPct val="0"/>
        </a:spcBef>
        <a:spcAft>
          <a:spcPct val="0"/>
        </a:spcAft>
        <a:defRPr sz="3800" b="1">
          <a:solidFill>
            <a:schemeClr val="tx1"/>
          </a:solidFill>
          <a:latin typeface="Trebuchet MS" pitchFamily="34" charset="0"/>
        </a:defRPr>
      </a:lvl3pPr>
      <a:lvl4pPr algn="l" rtl="0" eaLnBrk="0" fontAlgn="base" hangingPunct="0">
        <a:spcBef>
          <a:spcPct val="0"/>
        </a:spcBef>
        <a:spcAft>
          <a:spcPct val="0"/>
        </a:spcAft>
        <a:defRPr sz="3800" b="1">
          <a:solidFill>
            <a:schemeClr val="tx1"/>
          </a:solidFill>
          <a:latin typeface="Trebuchet MS" pitchFamily="34" charset="0"/>
        </a:defRPr>
      </a:lvl4pPr>
      <a:lvl5pPr algn="l" rtl="0" eaLnBrk="0" fontAlgn="base" hangingPunct="0">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eaLnBrk="0" fontAlgn="base" hangingPunct="0">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533400"/>
            <a:ext cx="5729068" cy="2868168"/>
          </a:xfrm>
        </p:spPr>
        <p:txBody>
          <a:bodyPr/>
          <a:lstStyle/>
          <a:p>
            <a:pPr eaLnBrk="1" fontAlgn="auto" hangingPunct="1">
              <a:spcAft>
                <a:spcPts val="0"/>
              </a:spcAft>
              <a:defRPr/>
            </a:pPr>
            <a:r>
              <a:rPr lang="en-US" dirty="0" smtClean="0"/>
              <a:t>Literary elements</a:t>
            </a:r>
            <a:endParaRPr lang="en-US" dirty="0"/>
          </a:p>
        </p:txBody>
      </p:sp>
      <p:sp>
        <p:nvSpPr>
          <p:cNvPr id="6147" name="Subtitle 2"/>
          <p:cNvSpPr>
            <a:spLocks noGrp="1"/>
          </p:cNvSpPr>
          <p:nvPr>
            <p:ph type="subTitle" idx="1"/>
          </p:nvPr>
        </p:nvSpPr>
        <p:spPr>
          <a:xfrm>
            <a:off x="3354388" y="3540125"/>
            <a:ext cx="5114925" cy="1101725"/>
          </a:xfrm>
        </p:spPr>
        <p:txBody>
          <a:bodyPr/>
          <a:lstStyle/>
          <a:p>
            <a:pPr eaLnBrk="1" hangingPunct="1"/>
            <a:r>
              <a:rPr lang="en-US" smtClean="0"/>
              <a:t>ENG 201 INTRO TO LITERATURE</a:t>
            </a:r>
          </a:p>
          <a:p>
            <a:pPr eaLnBrk="1" hangingPunct="1"/>
            <a:r>
              <a:rPr lang="en-US" smtClean="0"/>
              <a:t>Prof. Everson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529096" cy="701040"/>
          </a:xfrm>
        </p:spPr>
        <p:txBody>
          <a:bodyPr/>
          <a:lstStyle/>
          <a:p>
            <a:pPr eaLnBrk="1" hangingPunct="1">
              <a:defRPr/>
            </a:pPr>
            <a:r>
              <a:rPr lang="en-US" dirty="0" smtClean="0"/>
              <a:t>Classic narrative  structure</a:t>
            </a:r>
            <a:endParaRPr lang="en-US" dirty="0"/>
          </a:p>
        </p:txBody>
      </p:sp>
      <p:pic>
        <p:nvPicPr>
          <p:cNvPr id="15363" name="Picture 2"/>
          <p:cNvPicPr>
            <a:picLocks noChangeAspect="1"/>
          </p:cNvPicPr>
          <p:nvPr/>
        </p:nvPicPr>
        <p:blipFill>
          <a:blip r:embed="rId2"/>
          <a:srcRect/>
          <a:stretch>
            <a:fillRect/>
          </a:stretch>
        </p:blipFill>
        <p:spPr bwMode="auto">
          <a:xfrm>
            <a:off x="76200" y="1543050"/>
            <a:ext cx="7910513" cy="4629150"/>
          </a:xfrm>
          <a:prstGeom prst="rect">
            <a:avLst/>
          </a:prstGeom>
          <a:noFill/>
          <a:ln w="9525">
            <a:noFill/>
            <a:miter lim="800000"/>
            <a:headEnd/>
            <a:tailEnd/>
          </a:ln>
        </p:spPr>
      </p:pic>
      <p:sp>
        <p:nvSpPr>
          <p:cNvPr id="15364" name="TextBox 3"/>
          <p:cNvSpPr txBox="1">
            <a:spLocks noChangeArrowheads="1"/>
          </p:cNvSpPr>
          <p:nvPr/>
        </p:nvSpPr>
        <p:spPr bwMode="auto">
          <a:xfrm rot="-1203875">
            <a:off x="2239963" y="2222500"/>
            <a:ext cx="2097087" cy="461963"/>
          </a:xfrm>
          <a:prstGeom prst="rect">
            <a:avLst/>
          </a:prstGeom>
          <a:solidFill>
            <a:schemeClr val="bg1"/>
          </a:solidFill>
          <a:ln w="9525">
            <a:noFill/>
            <a:miter lim="800000"/>
            <a:headEnd/>
            <a:tailEnd/>
          </a:ln>
        </p:spPr>
        <p:txBody>
          <a:bodyPr>
            <a:spAutoFit/>
          </a:bodyPr>
          <a:lstStyle/>
          <a:p>
            <a:r>
              <a:rPr lang="en-US" sz="2400" b="1"/>
              <a:t>rising action</a:t>
            </a:r>
          </a:p>
        </p:txBody>
      </p:sp>
      <p:sp>
        <p:nvSpPr>
          <p:cNvPr id="6" name="Oval 5"/>
          <p:cNvSpPr/>
          <p:nvPr/>
        </p:nvSpPr>
        <p:spPr>
          <a:xfrm>
            <a:off x="76200" y="4953000"/>
            <a:ext cx="457200" cy="381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685800" y="4419600"/>
            <a:ext cx="1371600" cy="381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Oval 7"/>
          <p:cNvSpPr/>
          <p:nvPr/>
        </p:nvSpPr>
        <p:spPr>
          <a:xfrm>
            <a:off x="5410200" y="1905000"/>
            <a:ext cx="1371600" cy="381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Oval 8"/>
          <p:cNvSpPr/>
          <p:nvPr/>
        </p:nvSpPr>
        <p:spPr>
          <a:xfrm>
            <a:off x="6705600" y="3581400"/>
            <a:ext cx="1371600" cy="381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369" name="TextBox 9"/>
          <p:cNvSpPr txBox="1">
            <a:spLocks noChangeArrowheads="1"/>
          </p:cNvSpPr>
          <p:nvPr/>
        </p:nvSpPr>
        <p:spPr bwMode="auto">
          <a:xfrm>
            <a:off x="0" y="5619750"/>
            <a:ext cx="2286000" cy="400050"/>
          </a:xfrm>
          <a:prstGeom prst="rect">
            <a:avLst/>
          </a:prstGeom>
          <a:solidFill>
            <a:schemeClr val="bg1"/>
          </a:solidFill>
          <a:ln w="9525">
            <a:noFill/>
            <a:miter lim="800000"/>
            <a:headEnd/>
            <a:tailEnd/>
          </a:ln>
        </p:spPr>
        <p:txBody>
          <a:bodyPr>
            <a:spAutoFit/>
          </a:bodyPr>
          <a:lstStyle/>
          <a:p>
            <a:r>
              <a:rPr lang="en-US" sz="2000" b="1"/>
              <a:t>rising action</a:t>
            </a:r>
          </a:p>
        </p:txBody>
      </p:sp>
      <p:sp>
        <p:nvSpPr>
          <p:cNvPr id="15370" name="TextBox 4"/>
          <p:cNvSpPr txBox="1">
            <a:spLocks noChangeArrowheads="1"/>
          </p:cNvSpPr>
          <p:nvPr/>
        </p:nvSpPr>
        <p:spPr bwMode="auto">
          <a:xfrm>
            <a:off x="609600" y="4362450"/>
            <a:ext cx="1600200" cy="400050"/>
          </a:xfrm>
          <a:prstGeom prst="rect">
            <a:avLst/>
          </a:prstGeom>
          <a:solidFill>
            <a:schemeClr val="bg1"/>
          </a:solidFill>
          <a:ln w="9525">
            <a:noFill/>
            <a:miter lim="800000"/>
            <a:headEnd/>
            <a:tailEnd/>
          </a:ln>
        </p:spPr>
        <p:txBody>
          <a:bodyPr>
            <a:spAutoFit/>
          </a:bodyPr>
          <a:lstStyle/>
          <a:p>
            <a:r>
              <a:rPr lang="en-US" sz="2000" b="1"/>
              <a:t>exposition</a:t>
            </a:r>
          </a:p>
        </p:txBody>
      </p:sp>
      <p:sp>
        <p:nvSpPr>
          <p:cNvPr id="11" name="Rectangle 10"/>
          <p:cNvSpPr/>
          <p:nvPr/>
        </p:nvSpPr>
        <p:spPr>
          <a:xfrm>
            <a:off x="3505200" y="1543050"/>
            <a:ext cx="1219200" cy="3619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372" name="TextBox 11"/>
          <p:cNvSpPr txBox="1">
            <a:spLocks noChangeArrowheads="1"/>
          </p:cNvSpPr>
          <p:nvPr/>
        </p:nvSpPr>
        <p:spPr bwMode="auto">
          <a:xfrm>
            <a:off x="5483225" y="1885950"/>
            <a:ext cx="1755775" cy="400050"/>
          </a:xfrm>
          <a:prstGeom prst="rect">
            <a:avLst/>
          </a:prstGeom>
          <a:solidFill>
            <a:schemeClr val="bg1"/>
          </a:solidFill>
          <a:ln w="9525">
            <a:noFill/>
            <a:miter lim="800000"/>
            <a:headEnd/>
            <a:tailEnd/>
          </a:ln>
        </p:spPr>
        <p:txBody>
          <a:bodyPr>
            <a:spAutoFit/>
          </a:bodyPr>
          <a:lstStyle/>
          <a:p>
            <a:r>
              <a:rPr lang="en-US" sz="2000" b="1"/>
              <a:t>climax</a:t>
            </a:r>
          </a:p>
        </p:txBody>
      </p:sp>
      <p:sp>
        <p:nvSpPr>
          <p:cNvPr id="15373" name="TextBox 12"/>
          <p:cNvSpPr txBox="1">
            <a:spLocks noChangeArrowheads="1"/>
          </p:cNvSpPr>
          <p:nvPr/>
        </p:nvSpPr>
        <p:spPr bwMode="auto">
          <a:xfrm rot="3173118">
            <a:off x="6361112" y="3079751"/>
            <a:ext cx="1755775" cy="400050"/>
          </a:xfrm>
          <a:prstGeom prst="rect">
            <a:avLst/>
          </a:prstGeom>
          <a:solidFill>
            <a:schemeClr val="bg1"/>
          </a:solidFill>
          <a:ln w="9525">
            <a:noFill/>
            <a:miter lim="800000"/>
            <a:headEnd/>
            <a:tailEnd/>
          </a:ln>
        </p:spPr>
        <p:txBody>
          <a:bodyPr>
            <a:spAutoFit/>
          </a:bodyPr>
          <a:lstStyle/>
          <a:p>
            <a:r>
              <a:rPr lang="en-US" sz="2000" b="1"/>
              <a:t>falling action</a:t>
            </a:r>
          </a:p>
        </p:txBody>
      </p:sp>
      <p:sp>
        <p:nvSpPr>
          <p:cNvPr id="15374" name="TextBox 13"/>
          <p:cNvSpPr txBox="1">
            <a:spLocks noChangeArrowheads="1"/>
          </p:cNvSpPr>
          <p:nvPr/>
        </p:nvSpPr>
        <p:spPr bwMode="auto">
          <a:xfrm>
            <a:off x="7010400" y="4514850"/>
            <a:ext cx="1905000" cy="400050"/>
          </a:xfrm>
          <a:prstGeom prst="rect">
            <a:avLst/>
          </a:prstGeom>
          <a:solidFill>
            <a:schemeClr val="bg1"/>
          </a:solidFill>
          <a:ln w="9525">
            <a:noFill/>
            <a:miter lim="800000"/>
            <a:headEnd/>
            <a:tailEnd/>
          </a:ln>
        </p:spPr>
        <p:txBody>
          <a:bodyPr>
            <a:spAutoFit/>
          </a:bodyPr>
          <a:lstStyle/>
          <a:p>
            <a:r>
              <a:rPr lang="en-US" sz="2000" b="1"/>
              <a:t>denouement</a:t>
            </a:r>
          </a:p>
        </p:txBody>
      </p:sp>
      <p:sp>
        <p:nvSpPr>
          <p:cNvPr id="15375" name="TextBox 14"/>
          <p:cNvSpPr txBox="1">
            <a:spLocks noChangeArrowheads="1"/>
          </p:cNvSpPr>
          <p:nvPr/>
        </p:nvSpPr>
        <p:spPr bwMode="auto">
          <a:xfrm>
            <a:off x="1530350" y="1001713"/>
            <a:ext cx="5229225" cy="708025"/>
          </a:xfrm>
          <a:prstGeom prst="rect">
            <a:avLst/>
          </a:prstGeom>
          <a:noFill/>
          <a:ln w="9525">
            <a:noFill/>
            <a:miter lim="800000"/>
            <a:headEnd/>
            <a:tailEnd/>
          </a:ln>
        </p:spPr>
        <p:txBody>
          <a:bodyPr wrap="none">
            <a:spAutoFit/>
          </a:bodyPr>
          <a:lstStyle/>
          <a:p>
            <a:pPr algn="ctr"/>
            <a:r>
              <a:rPr lang="en-US" sz="2000"/>
              <a:t>Modified Freytag’s Pyramid </a:t>
            </a:r>
          </a:p>
          <a:p>
            <a:pPr algn="ctr"/>
            <a:r>
              <a:rPr lang="en-US" sz="2000"/>
              <a:t>(Gustav Freytag, </a:t>
            </a:r>
            <a:r>
              <a:rPr lang="en-US" sz="2000" i="1"/>
              <a:t>Dramatic Technique, </a:t>
            </a:r>
            <a:r>
              <a:rPr lang="en-US" sz="2000"/>
              <a:t>1863)</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381000" y="630238"/>
            <a:ext cx="7467600" cy="5694362"/>
          </a:xfrm>
          <a:prstGeom prst="rect">
            <a:avLst/>
          </a:prstGeom>
          <a:noFill/>
          <a:ln w="9525">
            <a:noFill/>
            <a:miter lim="800000"/>
            <a:headEnd/>
            <a:tailEnd/>
          </a:ln>
        </p:spPr>
        <p:txBody>
          <a:bodyPr>
            <a:spAutoFit/>
          </a:bodyPr>
          <a:lstStyle/>
          <a:p>
            <a:r>
              <a:rPr lang="en-US" sz="2800" b="1" dirty="0">
                <a:latin typeface="Trebuchet MS" pitchFamily="34" charset="0"/>
              </a:rPr>
              <a:t>dialogue:</a:t>
            </a:r>
            <a:r>
              <a:rPr lang="en-US" sz="2800" dirty="0">
                <a:latin typeface="Trebuchet MS" pitchFamily="34" charset="0"/>
              </a:rPr>
              <a:t> vocal exchange between two or more characters. One of the ways in which plot, character, action, etc. are developed.</a:t>
            </a:r>
          </a:p>
          <a:p>
            <a:endParaRPr lang="en-US" sz="2800" dirty="0">
              <a:latin typeface="Trebuchet MS" pitchFamily="34" charset="0"/>
            </a:endParaRPr>
          </a:p>
          <a:p>
            <a:r>
              <a:rPr lang="en-US" sz="2800" b="1" dirty="0">
                <a:latin typeface="Trebuchet MS" pitchFamily="34" charset="0"/>
              </a:rPr>
              <a:t>imagery:</a:t>
            </a:r>
            <a:r>
              <a:rPr lang="en-US" sz="2800" dirty="0">
                <a:latin typeface="Trebuchet MS" pitchFamily="34" charset="0"/>
              </a:rPr>
              <a:t> the collection of images within a literary work. Used to evoke atmosphere, mood, tension. For example, images of the trees in winter with no leaves, the snowy forest, clocks ticking, empty rooms, creepy dolls convey a sense of death or fear as in “The Company of Wolves” movie</a:t>
            </a:r>
          </a:p>
          <a:p>
            <a:endParaRPr lang="en-US" sz="2800" dirty="0">
              <a:latin typeface="Trebuchet MS" pitchFamily="34" charset="0"/>
            </a:endParaRPr>
          </a:p>
          <a:p>
            <a:r>
              <a:rPr lang="en-US" sz="2800" b="1" dirty="0">
                <a:latin typeface="Trebuchet MS" pitchFamily="34" charset="0"/>
              </a:rPr>
              <a:t>Motifs</a:t>
            </a:r>
            <a:r>
              <a:rPr lang="en-US" sz="2800" dirty="0">
                <a:latin typeface="Trebuchet MS" pitchFamily="34" charset="0"/>
              </a:rPr>
              <a:t> – repeated </a:t>
            </a:r>
            <a:r>
              <a:rPr lang="en-US" sz="2800" dirty="0" smtClean="0">
                <a:latin typeface="Trebuchet MS" pitchFamily="34" charset="0"/>
              </a:rPr>
              <a:t>imagery</a:t>
            </a:r>
            <a:endParaRPr lang="en-US" sz="2800" dirty="0">
              <a:latin typeface="Trebuchet MS"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381000" y="1166813"/>
            <a:ext cx="7620000" cy="5262562"/>
          </a:xfrm>
          <a:prstGeom prst="rect">
            <a:avLst/>
          </a:prstGeom>
          <a:noFill/>
          <a:ln w="9525">
            <a:noFill/>
            <a:miter lim="800000"/>
            <a:headEnd/>
            <a:tailEnd/>
          </a:ln>
        </p:spPr>
        <p:txBody>
          <a:bodyPr>
            <a:spAutoFit/>
          </a:bodyPr>
          <a:lstStyle/>
          <a:p>
            <a:r>
              <a:rPr lang="en-US" sz="2800" b="1" dirty="0">
                <a:latin typeface="Trebuchet MS" pitchFamily="34" charset="0"/>
              </a:rPr>
              <a:t>symbol:</a:t>
            </a:r>
            <a:r>
              <a:rPr lang="en-US" sz="2800" dirty="0">
                <a:latin typeface="Trebuchet MS" pitchFamily="34" charset="0"/>
              </a:rPr>
              <a:t> related to imagery. It is something which is itself yet stands for or means something else. </a:t>
            </a:r>
          </a:p>
          <a:p>
            <a:endParaRPr lang="en-US" sz="2800" dirty="0">
              <a:latin typeface="Trebuchet MS" pitchFamily="34" charset="0"/>
            </a:endParaRPr>
          </a:p>
          <a:p>
            <a:r>
              <a:rPr lang="en-US" sz="2800" dirty="0">
                <a:latin typeface="Trebuchet MS" pitchFamily="34" charset="0"/>
              </a:rPr>
              <a:t>It is usually more </a:t>
            </a:r>
            <a:r>
              <a:rPr lang="en-US" sz="2800" b="1" dirty="0">
                <a:latin typeface="Trebuchet MS" pitchFamily="34" charset="0"/>
              </a:rPr>
              <a:t>singular </a:t>
            </a:r>
            <a:r>
              <a:rPr lang="en-US" sz="2800" dirty="0">
                <a:latin typeface="Trebuchet MS" pitchFamily="34" charset="0"/>
              </a:rPr>
              <a:t>– it stands out. </a:t>
            </a:r>
          </a:p>
          <a:p>
            <a:endParaRPr lang="en-US" sz="2800" dirty="0">
              <a:latin typeface="Trebuchet MS" pitchFamily="34" charset="0"/>
            </a:endParaRPr>
          </a:p>
          <a:p>
            <a:r>
              <a:rPr lang="en-US" sz="2800" dirty="0">
                <a:latin typeface="Trebuchet MS" pitchFamily="34" charset="0"/>
              </a:rPr>
              <a:t>For example, in “The Company of Wolves” there is the red of the young woman’s cape – the red against her pale skin, and the blood on the snow – again the symbol of blood: which can symbolize death, but also coming of age for the young woman in her menses.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42048" cy="624840"/>
          </a:xfrm>
        </p:spPr>
        <p:txBody>
          <a:bodyPr/>
          <a:lstStyle/>
          <a:p>
            <a:pPr>
              <a:defRPr/>
            </a:pPr>
            <a:r>
              <a:rPr lang="en-US" dirty="0" smtClean="0"/>
              <a:t>Allegory</a:t>
            </a:r>
            <a:endParaRPr lang="en-US" dirty="0"/>
          </a:p>
        </p:txBody>
      </p:sp>
      <p:sp>
        <p:nvSpPr>
          <p:cNvPr id="19459" name="Rectangle 2"/>
          <p:cNvSpPr>
            <a:spLocks noChangeArrowheads="1"/>
          </p:cNvSpPr>
          <p:nvPr/>
        </p:nvSpPr>
        <p:spPr bwMode="auto">
          <a:xfrm>
            <a:off x="514350" y="1295400"/>
            <a:ext cx="7162800" cy="6124754"/>
          </a:xfrm>
          <a:prstGeom prst="rect">
            <a:avLst/>
          </a:prstGeom>
          <a:noFill/>
          <a:ln w="9525">
            <a:noFill/>
            <a:miter lim="800000"/>
            <a:headEnd/>
            <a:tailEnd/>
          </a:ln>
        </p:spPr>
        <p:txBody>
          <a:bodyPr>
            <a:spAutoFit/>
          </a:bodyPr>
          <a:lstStyle/>
          <a:p>
            <a:r>
              <a:rPr lang="en-US" sz="2800" dirty="0">
                <a:latin typeface="Trebuchet MS" pitchFamily="34" charset="0"/>
              </a:rPr>
              <a:t>A way of conveying meaning through an extended metaphor – </a:t>
            </a:r>
            <a:r>
              <a:rPr lang="en-US" sz="2800" dirty="0" smtClean="0">
                <a:latin typeface="Trebuchet MS" pitchFamily="34" charset="0"/>
              </a:rPr>
              <a:t>one story is a symbol for another story</a:t>
            </a:r>
            <a:endParaRPr lang="en-US" sz="2800" dirty="0">
              <a:latin typeface="Trebuchet MS" pitchFamily="34" charset="0"/>
            </a:endParaRPr>
          </a:p>
          <a:p>
            <a:endParaRPr lang="en-US" sz="2800" dirty="0">
              <a:latin typeface="Trebuchet MS" pitchFamily="34" charset="0"/>
            </a:endParaRPr>
          </a:p>
          <a:p>
            <a:r>
              <a:rPr lang="en-US" sz="2800" dirty="0">
                <a:latin typeface="Trebuchet MS" pitchFamily="34" charset="0"/>
              </a:rPr>
              <a:t>Common use for national stories - where a main character or protagonist can stand for a nation, and his or her life adventures symbolize the periods of struggle in a nation – Forrest Gump as the U.S. nation –floating through history like an idiot without any intentions (like eating a box of chocolates) but always turning out great.</a:t>
            </a:r>
          </a:p>
          <a:p>
            <a:endParaRPr lang="en-US" sz="2800" dirty="0">
              <a:latin typeface="Trebuchet MS" pitchFamily="34" charset="0"/>
            </a:endParaRPr>
          </a:p>
          <a:p>
            <a:endParaRPr lang="en-US" sz="2800" dirty="0">
              <a:latin typeface="Trebuchet MS"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242048" cy="777240"/>
          </a:xfrm>
        </p:spPr>
        <p:txBody>
          <a:bodyPr/>
          <a:lstStyle/>
          <a:p>
            <a:pPr>
              <a:defRPr/>
            </a:pPr>
            <a:r>
              <a:rPr lang="en-US" dirty="0" smtClean="0"/>
              <a:t>irony</a:t>
            </a:r>
            <a:endParaRPr lang="en-US" dirty="0"/>
          </a:p>
        </p:txBody>
      </p:sp>
      <p:sp>
        <p:nvSpPr>
          <p:cNvPr id="22531" name="Rectangle 2"/>
          <p:cNvSpPr>
            <a:spLocks noChangeArrowheads="1"/>
          </p:cNvSpPr>
          <p:nvPr/>
        </p:nvSpPr>
        <p:spPr bwMode="auto">
          <a:xfrm>
            <a:off x="381000" y="990600"/>
            <a:ext cx="7162800" cy="5694363"/>
          </a:xfrm>
          <a:prstGeom prst="rect">
            <a:avLst/>
          </a:prstGeom>
          <a:noFill/>
          <a:ln w="9525">
            <a:noFill/>
            <a:miter lim="800000"/>
            <a:headEnd/>
            <a:tailEnd/>
          </a:ln>
        </p:spPr>
        <p:txBody>
          <a:bodyPr>
            <a:spAutoFit/>
          </a:bodyPr>
          <a:lstStyle/>
          <a:p>
            <a:r>
              <a:rPr lang="en-US" sz="2800">
                <a:latin typeface="Trebuchet MS" pitchFamily="34" charset="0"/>
              </a:rPr>
              <a:t>When the opposite happens or is said from what is expected or a reader is led to believe. Three basic types in literature:</a:t>
            </a:r>
          </a:p>
          <a:p>
            <a:endParaRPr lang="en-US" sz="2800">
              <a:latin typeface="Trebuchet MS" pitchFamily="34" charset="0"/>
            </a:endParaRPr>
          </a:p>
          <a:p>
            <a:r>
              <a:rPr lang="en-US" sz="2800" b="1" u="sng">
                <a:latin typeface="Trebuchet MS" pitchFamily="34" charset="0"/>
              </a:rPr>
              <a:t>Verbal irony </a:t>
            </a:r>
            <a:r>
              <a:rPr lang="en-US" sz="2800">
                <a:latin typeface="Trebuchet MS" pitchFamily="34" charset="0"/>
              </a:rPr>
              <a:t>– is when the opposite is meant from what is said (That is a </a:t>
            </a:r>
            <a:r>
              <a:rPr lang="en-US" sz="2800" i="1">
                <a:latin typeface="Trebuchet MS" pitchFamily="34" charset="0"/>
              </a:rPr>
              <a:t>great</a:t>
            </a:r>
            <a:r>
              <a:rPr lang="en-US" sz="2800">
                <a:latin typeface="Trebuchet MS" pitchFamily="34" charset="0"/>
              </a:rPr>
              <a:t> new car you have there – said to a person whose car has broken down). It is intentional – the person knows they mean the opposite and uses an ironic tone. But: not always easy to determine verbal irony in writing – have to understand what is going on and the character’s perspective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ChangeArrowheads="1"/>
          </p:cNvSpPr>
          <p:nvPr/>
        </p:nvSpPr>
        <p:spPr bwMode="auto">
          <a:xfrm>
            <a:off x="514350" y="1295400"/>
            <a:ext cx="7162800" cy="5262563"/>
          </a:xfrm>
          <a:prstGeom prst="rect">
            <a:avLst/>
          </a:prstGeom>
          <a:noFill/>
          <a:ln w="9525">
            <a:noFill/>
            <a:miter lim="800000"/>
            <a:headEnd/>
            <a:tailEnd/>
          </a:ln>
        </p:spPr>
        <p:txBody>
          <a:bodyPr>
            <a:spAutoFit/>
          </a:bodyPr>
          <a:lstStyle/>
          <a:p>
            <a:r>
              <a:rPr lang="en-US" sz="2800" b="1" u="sng">
                <a:latin typeface="Trebuchet MS" pitchFamily="34" charset="0"/>
              </a:rPr>
              <a:t>Situational irony </a:t>
            </a:r>
            <a:r>
              <a:rPr lang="en-US" sz="2800">
                <a:latin typeface="Trebuchet MS" pitchFamily="34" charset="0"/>
              </a:rPr>
              <a:t>– is when a character’s actions have the opposite effect of what they intended:  trying to save someone’s life they end up killing them</a:t>
            </a:r>
          </a:p>
          <a:p>
            <a:endParaRPr lang="en-US" sz="2800">
              <a:latin typeface="Trebuchet MS" pitchFamily="34" charset="0"/>
            </a:endParaRPr>
          </a:p>
          <a:p>
            <a:r>
              <a:rPr lang="en-US" sz="2800" b="1" u="sng">
                <a:latin typeface="Trebuchet MS" pitchFamily="34" charset="0"/>
              </a:rPr>
              <a:t>Dramatic irony </a:t>
            </a:r>
            <a:r>
              <a:rPr lang="en-US" sz="2800">
                <a:latin typeface="Trebuchet MS" pitchFamily="34" charset="0"/>
              </a:rPr>
              <a:t>– is when the audience knows something the character doesn’t and so the audience knows that the actions will have the opposite effect – like when a hero trusts or confides in a person that the audience knows is a villain, untrustworthy, or plotting against the hero</a:t>
            </a:r>
          </a:p>
        </p:txBody>
      </p:sp>
      <p:sp>
        <p:nvSpPr>
          <p:cNvPr id="3" name="Title 1"/>
          <p:cNvSpPr txBox="1">
            <a:spLocks/>
          </p:cNvSpPr>
          <p:nvPr/>
        </p:nvSpPr>
        <p:spPr>
          <a:xfrm>
            <a:off x="457200" y="152400"/>
            <a:ext cx="7242048" cy="777240"/>
          </a:xfrm>
          <a:prstGeom prst="rect">
            <a:avLst/>
          </a:prstGeom>
        </p:spPr>
        <p:txBody>
          <a:bodyPr/>
          <a:lst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Trebuchet MS" pitchFamily="34" charset="0"/>
              </a:defRPr>
            </a:lvl2pPr>
            <a:lvl3pPr algn="l" rtl="0" eaLnBrk="0" fontAlgn="base" hangingPunct="0">
              <a:spcBef>
                <a:spcPct val="0"/>
              </a:spcBef>
              <a:spcAft>
                <a:spcPct val="0"/>
              </a:spcAft>
              <a:defRPr sz="3800" b="1">
                <a:solidFill>
                  <a:schemeClr val="tx1"/>
                </a:solidFill>
                <a:latin typeface="Trebuchet MS" pitchFamily="34" charset="0"/>
              </a:defRPr>
            </a:lvl3pPr>
            <a:lvl4pPr algn="l" rtl="0" eaLnBrk="0" fontAlgn="base" hangingPunct="0">
              <a:spcBef>
                <a:spcPct val="0"/>
              </a:spcBef>
              <a:spcAft>
                <a:spcPct val="0"/>
              </a:spcAft>
              <a:defRPr sz="3800" b="1">
                <a:solidFill>
                  <a:schemeClr val="tx1"/>
                </a:solidFill>
                <a:latin typeface="Trebuchet MS" pitchFamily="34" charset="0"/>
              </a:defRPr>
            </a:lvl4pPr>
            <a:lvl5pPr algn="l" rtl="0" eaLnBrk="0" fontAlgn="base" hangingPunct="0">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a:lstStyle>
          <a:p>
            <a:pPr>
              <a:defRPr/>
            </a:pPr>
            <a:r>
              <a:rPr lang="en-US" smtClean="0"/>
              <a:t>irony</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533400" y="914400"/>
            <a:ext cx="7162800" cy="3970318"/>
          </a:xfrm>
          <a:prstGeom prst="rect">
            <a:avLst/>
          </a:prstGeom>
          <a:noFill/>
          <a:ln w="9525">
            <a:noFill/>
            <a:miter lim="800000"/>
            <a:headEnd/>
            <a:tailEnd/>
          </a:ln>
        </p:spPr>
        <p:txBody>
          <a:bodyPr>
            <a:spAutoFit/>
          </a:bodyPr>
          <a:lstStyle/>
          <a:p>
            <a:r>
              <a:rPr lang="en-US" sz="2800" b="1" dirty="0">
                <a:latin typeface="Trebuchet MS" pitchFamily="34" charset="0"/>
              </a:rPr>
              <a:t>tone:</a:t>
            </a:r>
            <a:r>
              <a:rPr lang="en-US" sz="2800" dirty="0">
                <a:latin typeface="Trebuchet MS" pitchFamily="34" charset="0"/>
              </a:rPr>
              <a:t> suggests an attitude toward the subject </a:t>
            </a:r>
            <a:r>
              <a:rPr lang="en-US" sz="2800" dirty="0" smtClean="0">
                <a:latin typeface="Trebuchet MS" pitchFamily="34" charset="0"/>
              </a:rPr>
              <a:t>or story which </a:t>
            </a:r>
            <a:r>
              <a:rPr lang="en-US" sz="2800" dirty="0">
                <a:latin typeface="Trebuchet MS" pitchFamily="34" charset="0"/>
              </a:rPr>
              <a:t>is communicated by the words the author </a:t>
            </a:r>
            <a:r>
              <a:rPr lang="en-US" sz="2800" dirty="0" smtClean="0">
                <a:latin typeface="Trebuchet MS" pitchFamily="34" charset="0"/>
              </a:rPr>
              <a:t>chooses – and the imagery or motif in the work. </a:t>
            </a:r>
          </a:p>
          <a:p>
            <a:endParaRPr lang="en-US" sz="2800" dirty="0">
              <a:latin typeface="Trebuchet MS" pitchFamily="34" charset="0"/>
            </a:endParaRPr>
          </a:p>
          <a:p>
            <a:r>
              <a:rPr lang="en-US" sz="2800" dirty="0" smtClean="0">
                <a:latin typeface="Trebuchet MS" pitchFamily="34" charset="0"/>
              </a:rPr>
              <a:t>Part </a:t>
            </a:r>
            <a:r>
              <a:rPr lang="en-US" sz="2800" dirty="0">
                <a:latin typeface="Trebuchet MS" pitchFamily="34" charset="0"/>
              </a:rPr>
              <a:t>of the range of tone </a:t>
            </a:r>
            <a:r>
              <a:rPr lang="en-US" sz="2800" dirty="0" smtClean="0">
                <a:latin typeface="Trebuchet MS" pitchFamily="34" charset="0"/>
              </a:rPr>
              <a:t>(emotions) includes </a:t>
            </a:r>
            <a:r>
              <a:rPr lang="en-US" sz="2800" dirty="0">
                <a:latin typeface="Trebuchet MS" pitchFamily="34" charset="0"/>
              </a:rPr>
              <a:t>playful, somber, serious, casual, </a:t>
            </a:r>
            <a:r>
              <a:rPr lang="en-US" sz="2800" dirty="0" smtClean="0">
                <a:latin typeface="Trebuchet MS" pitchFamily="34" charset="0"/>
              </a:rPr>
              <a:t>horror or fear, sexual desire, formal</a:t>
            </a:r>
            <a:r>
              <a:rPr lang="en-US" sz="2800" dirty="0">
                <a:latin typeface="Trebuchet MS" pitchFamily="34" charset="0"/>
              </a:rPr>
              <a:t>, ironic, sad, </a:t>
            </a:r>
            <a:r>
              <a:rPr lang="en-US" sz="2800" dirty="0" smtClean="0">
                <a:latin typeface="Trebuchet MS" pitchFamily="34" charset="0"/>
              </a:rPr>
              <a:t>mournful. </a:t>
            </a:r>
            <a:endParaRPr lang="en-US" sz="2800" dirty="0">
              <a:latin typeface="Trebuchet MS"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533400" y="914400"/>
            <a:ext cx="7162800" cy="4832350"/>
          </a:xfrm>
          <a:prstGeom prst="rect">
            <a:avLst/>
          </a:prstGeom>
          <a:noFill/>
          <a:ln w="9525">
            <a:noFill/>
            <a:miter lim="800000"/>
            <a:headEnd/>
            <a:tailEnd/>
          </a:ln>
        </p:spPr>
        <p:txBody>
          <a:bodyPr>
            <a:spAutoFit/>
          </a:bodyPr>
          <a:lstStyle/>
          <a:p>
            <a:r>
              <a:rPr lang="en-US" sz="2800">
                <a:latin typeface="Trebuchet MS" pitchFamily="34" charset="0"/>
              </a:rPr>
              <a:t>Tone provides the </a:t>
            </a:r>
            <a:r>
              <a:rPr lang="en-US" sz="2800" b="1">
                <a:latin typeface="Trebuchet MS" pitchFamily="34" charset="0"/>
              </a:rPr>
              <a:t>mood</a:t>
            </a:r>
            <a:r>
              <a:rPr lang="en-US" sz="2800">
                <a:latin typeface="Trebuchet MS" pitchFamily="34" charset="0"/>
              </a:rPr>
              <a:t> of the story which has an effect on the reader.  Sometimes readers misunderstand the tone of the work since it is a matter of reading the clues / cues correctly.</a:t>
            </a:r>
          </a:p>
          <a:p>
            <a:endParaRPr lang="en-US" sz="2800">
              <a:latin typeface="Trebuchet MS" pitchFamily="34" charset="0"/>
            </a:endParaRPr>
          </a:p>
          <a:p>
            <a:r>
              <a:rPr lang="en-US" sz="2800">
                <a:latin typeface="Trebuchet MS" pitchFamily="34" charset="0"/>
              </a:rPr>
              <a:t>Some writers intentionally trick the reader – such as Jorge Luis Borges in “The End of the Duel” by using a comic tone to mislead and then grimly surprise the reader at the end.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76200" y="152400"/>
            <a:ext cx="8610600" cy="6986528"/>
          </a:xfrm>
          <a:prstGeom prst="rect">
            <a:avLst/>
          </a:prstGeom>
          <a:noFill/>
          <a:ln w="9525">
            <a:noFill/>
            <a:miter lim="800000"/>
            <a:headEnd/>
            <a:tailEnd/>
          </a:ln>
        </p:spPr>
        <p:txBody>
          <a:bodyPr>
            <a:spAutoFit/>
          </a:bodyPr>
          <a:lstStyle/>
          <a:p>
            <a:r>
              <a:rPr lang="en-US" sz="2800" b="1" dirty="0">
                <a:latin typeface="Trebuchet MS" pitchFamily="34" charset="0"/>
              </a:rPr>
              <a:t>point of view:</a:t>
            </a:r>
            <a:r>
              <a:rPr lang="en-US" sz="2800" dirty="0">
                <a:latin typeface="Trebuchet MS" pitchFamily="34" charset="0"/>
              </a:rPr>
              <a:t> the vantage point from which the author presents action of the story. Who is telling the story? </a:t>
            </a:r>
            <a:endParaRPr lang="en-US" sz="2800" dirty="0" smtClean="0">
              <a:latin typeface="Trebuchet MS" pitchFamily="34" charset="0"/>
            </a:endParaRPr>
          </a:p>
          <a:p>
            <a:endParaRPr lang="en-US" sz="2800" dirty="0">
              <a:latin typeface="Trebuchet MS" pitchFamily="34" charset="0"/>
            </a:endParaRPr>
          </a:p>
          <a:p>
            <a:r>
              <a:rPr lang="en-US" sz="2800" b="1" i="1" dirty="0" smtClean="0">
                <a:latin typeface="Trebuchet MS" pitchFamily="34" charset="0"/>
              </a:rPr>
              <a:t>omniscient narrator</a:t>
            </a:r>
            <a:r>
              <a:rPr lang="en-US" sz="2800" i="1" dirty="0" smtClean="0">
                <a:latin typeface="Trebuchet MS" pitchFamily="34" charset="0"/>
              </a:rPr>
              <a:t>: </a:t>
            </a:r>
            <a:r>
              <a:rPr lang="en-US" sz="2800" dirty="0" smtClean="0">
                <a:latin typeface="Trebuchet MS" pitchFamily="34" charset="0"/>
              </a:rPr>
              <a:t>An </a:t>
            </a:r>
            <a:r>
              <a:rPr lang="en-US" sz="2800" dirty="0">
                <a:latin typeface="Trebuchet MS" pitchFamily="34" charset="0"/>
              </a:rPr>
              <a:t>all-knowing </a:t>
            </a:r>
            <a:r>
              <a:rPr lang="en-US" sz="2800" dirty="0" smtClean="0">
                <a:latin typeface="Trebuchet MS" pitchFamily="34" charset="0"/>
              </a:rPr>
              <a:t>author</a:t>
            </a:r>
            <a:endParaRPr lang="en-US" sz="2800" i="1" dirty="0">
              <a:latin typeface="Trebuchet MS" pitchFamily="34" charset="0"/>
            </a:endParaRPr>
          </a:p>
          <a:p>
            <a:endParaRPr lang="en-US" sz="2800" b="1" i="1" dirty="0" smtClean="0">
              <a:latin typeface="Trebuchet MS" pitchFamily="34" charset="0"/>
            </a:endParaRPr>
          </a:p>
          <a:p>
            <a:r>
              <a:rPr lang="en-US" sz="2800" b="1" i="1" dirty="0" smtClean="0">
                <a:latin typeface="Trebuchet MS" pitchFamily="34" charset="0"/>
              </a:rPr>
              <a:t>limited omniscient</a:t>
            </a:r>
            <a:r>
              <a:rPr lang="en-US" sz="2800" dirty="0" smtClean="0">
                <a:latin typeface="Trebuchet MS" pitchFamily="34" charset="0"/>
              </a:rPr>
              <a:t>: </a:t>
            </a:r>
            <a:r>
              <a:rPr lang="en-US" sz="2800" dirty="0" smtClean="0">
                <a:latin typeface="Trebuchet MS" pitchFamily="34" charset="0"/>
              </a:rPr>
              <a:t>A </a:t>
            </a:r>
            <a:r>
              <a:rPr lang="en-US" sz="2800" dirty="0">
                <a:latin typeface="Trebuchet MS" pitchFamily="34" charset="0"/>
              </a:rPr>
              <a:t>voice limited to the views of one character </a:t>
            </a:r>
          </a:p>
          <a:p>
            <a:r>
              <a:rPr lang="en-US" sz="2800" b="1" i="1" dirty="0" smtClean="0">
                <a:latin typeface="Trebuchet MS" pitchFamily="34" charset="0"/>
              </a:rPr>
              <a:t>first person narration</a:t>
            </a:r>
            <a:r>
              <a:rPr lang="en-US" sz="2800" dirty="0" smtClean="0">
                <a:latin typeface="Trebuchet MS" pitchFamily="34" charset="0"/>
              </a:rPr>
              <a:t>: </a:t>
            </a:r>
            <a:r>
              <a:rPr lang="en-US" sz="2800" dirty="0" smtClean="0">
                <a:latin typeface="Trebuchet MS" pitchFamily="34" charset="0"/>
              </a:rPr>
              <a:t>The </a:t>
            </a:r>
            <a:r>
              <a:rPr lang="en-US" sz="2800" dirty="0">
                <a:latin typeface="Trebuchet MS" pitchFamily="34" charset="0"/>
              </a:rPr>
              <a:t>voice and thoughts of one character </a:t>
            </a:r>
          </a:p>
          <a:p>
            <a:endParaRPr lang="en-US" sz="2800" b="1" i="1" dirty="0" smtClean="0">
              <a:latin typeface="Trebuchet MS" pitchFamily="34" charset="0"/>
            </a:endParaRPr>
          </a:p>
          <a:p>
            <a:r>
              <a:rPr lang="en-US" sz="2800" b="1" i="1" dirty="0" smtClean="0">
                <a:latin typeface="Trebuchet MS" pitchFamily="34" charset="0"/>
              </a:rPr>
              <a:t>mixed narration</a:t>
            </a:r>
            <a:r>
              <a:rPr lang="en-US" sz="2800" dirty="0" smtClean="0">
                <a:latin typeface="Trebuchet MS" pitchFamily="34" charset="0"/>
              </a:rPr>
              <a:t> or </a:t>
            </a:r>
            <a:r>
              <a:rPr lang="en-US" sz="2800" b="1" i="1" dirty="0" smtClean="0">
                <a:latin typeface="Trebuchet MS" pitchFamily="34" charset="0"/>
              </a:rPr>
              <a:t>frame story:</a:t>
            </a:r>
            <a:endParaRPr lang="en-US" sz="2800" b="1" i="1" dirty="0" smtClean="0">
              <a:latin typeface="Trebuchet MS" pitchFamily="34" charset="0"/>
            </a:endParaRPr>
          </a:p>
          <a:p>
            <a:r>
              <a:rPr lang="en-US" sz="2800" dirty="0" smtClean="0">
                <a:latin typeface="Trebuchet MS" pitchFamily="34" charset="0"/>
              </a:rPr>
              <a:t>the </a:t>
            </a:r>
            <a:r>
              <a:rPr lang="en-US" sz="2800" dirty="0">
                <a:latin typeface="Trebuchet MS" pitchFamily="34" charset="0"/>
              </a:rPr>
              <a:t>author </a:t>
            </a:r>
            <a:r>
              <a:rPr lang="en-US" sz="2800" dirty="0" smtClean="0">
                <a:latin typeface="Trebuchet MS" pitchFamily="34" charset="0"/>
              </a:rPr>
              <a:t>changes the point </a:t>
            </a:r>
            <a:r>
              <a:rPr lang="en-US" sz="2800" dirty="0">
                <a:latin typeface="Trebuchet MS" pitchFamily="34" charset="0"/>
              </a:rPr>
              <a:t>of view in the </a:t>
            </a:r>
            <a:r>
              <a:rPr lang="en-US" sz="2800" dirty="0" smtClean="0">
                <a:latin typeface="Trebuchet MS" pitchFamily="34" charset="0"/>
              </a:rPr>
              <a:t>story – </a:t>
            </a:r>
            <a:r>
              <a:rPr lang="en-US" sz="2800" dirty="0">
                <a:latin typeface="Trebuchet MS" pitchFamily="34" charset="0"/>
              </a:rPr>
              <a:t>c</a:t>
            </a:r>
            <a:r>
              <a:rPr lang="en-US" sz="2800" dirty="0" smtClean="0">
                <a:latin typeface="Trebuchet MS" pitchFamily="34" charset="0"/>
              </a:rPr>
              <a:t>hanges throughout – or only changes at beginning then back to original narrator at end (frame story)</a:t>
            </a:r>
            <a:endParaRPr lang="en-US" sz="2800" dirty="0">
              <a:latin typeface="Trebuchet MS" pitchFamily="34" charset="0"/>
            </a:endParaRPr>
          </a:p>
          <a:p>
            <a:endParaRPr lang="en-US" sz="2800" dirty="0">
              <a:latin typeface="Trebuchet MS"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76200" y="152400"/>
            <a:ext cx="7924800" cy="7848302"/>
          </a:xfrm>
          <a:prstGeom prst="rect">
            <a:avLst/>
          </a:prstGeom>
          <a:noFill/>
          <a:ln w="9525">
            <a:noFill/>
            <a:miter lim="800000"/>
            <a:headEnd/>
            <a:tailEnd/>
          </a:ln>
        </p:spPr>
        <p:txBody>
          <a:bodyPr wrap="square">
            <a:spAutoFit/>
          </a:bodyPr>
          <a:lstStyle/>
          <a:p>
            <a:r>
              <a:rPr lang="en-US" sz="2800" b="1" dirty="0">
                <a:latin typeface="Trebuchet MS" pitchFamily="34" charset="0"/>
              </a:rPr>
              <a:t>point of view:</a:t>
            </a:r>
            <a:r>
              <a:rPr lang="en-US" sz="2800" dirty="0">
                <a:latin typeface="Trebuchet MS" pitchFamily="34" charset="0"/>
              </a:rPr>
              <a:t>  </a:t>
            </a:r>
            <a:r>
              <a:rPr lang="en-US" sz="2800" dirty="0" smtClean="0">
                <a:latin typeface="Trebuchet MS" pitchFamily="34" charset="0"/>
              </a:rPr>
              <a:t>Also called </a:t>
            </a:r>
            <a:r>
              <a:rPr lang="en-US" sz="2800" b="1" dirty="0" smtClean="0">
                <a:latin typeface="Trebuchet MS" pitchFamily="34" charset="0"/>
              </a:rPr>
              <a:t>narrative voice – </a:t>
            </a:r>
            <a:r>
              <a:rPr lang="en-US" sz="2800" dirty="0" smtClean="0">
                <a:latin typeface="Trebuchet MS" pitchFamily="34" charset="0"/>
              </a:rPr>
              <a:t>which </a:t>
            </a:r>
            <a:r>
              <a:rPr lang="en-US" sz="2800" u="sng" dirty="0" smtClean="0">
                <a:latin typeface="Trebuchet MS" pitchFamily="34" charset="0"/>
              </a:rPr>
              <a:t>should not </a:t>
            </a:r>
            <a:r>
              <a:rPr lang="en-US" sz="2800" dirty="0" smtClean="0">
                <a:latin typeface="Trebuchet MS" pitchFamily="34" charset="0"/>
              </a:rPr>
              <a:t>be confused with the author</a:t>
            </a:r>
            <a:r>
              <a:rPr lang="en-US" sz="2800" b="1" dirty="0" smtClean="0">
                <a:latin typeface="Trebuchet MS" pitchFamily="34" charset="0"/>
              </a:rPr>
              <a:t> </a:t>
            </a:r>
            <a:r>
              <a:rPr lang="en-US" sz="2800" dirty="0" smtClean="0">
                <a:latin typeface="Trebuchet MS" pitchFamily="34" charset="0"/>
              </a:rPr>
              <a:t>although the relation between author and narrative voice is important</a:t>
            </a:r>
            <a:r>
              <a:rPr lang="en-US" sz="2800" b="1" dirty="0" smtClean="0">
                <a:latin typeface="Trebuchet MS" pitchFamily="34" charset="0"/>
              </a:rPr>
              <a:t>.  </a:t>
            </a:r>
          </a:p>
          <a:p>
            <a:r>
              <a:rPr lang="en-US" sz="2800" dirty="0" smtClean="0">
                <a:latin typeface="Trebuchet MS" pitchFamily="34" charset="0"/>
              </a:rPr>
              <a:t>Why</a:t>
            </a:r>
            <a:r>
              <a:rPr lang="en-US" sz="2800" dirty="0">
                <a:latin typeface="Trebuchet MS" pitchFamily="34" charset="0"/>
              </a:rPr>
              <a:t>? </a:t>
            </a:r>
            <a:r>
              <a:rPr lang="en-US" sz="2800" b="1" dirty="0" smtClean="0">
                <a:latin typeface="Trebuchet MS" pitchFamily="34" charset="0"/>
              </a:rPr>
              <a:t>Narrative voice </a:t>
            </a:r>
            <a:r>
              <a:rPr lang="en-US" sz="2800" dirty="0" smtClean="0">
                <a:latin typeface="Trebuchet MS" pitchFamily="34" charset="0"/>
              </a:rPr>
              <a:t>is </a:t>
            </a:r>
            <a:r>
              <a:rPr lang="en-US" sz="2800" dirty="0">
                <a:latin typeface="Trebuchet MS" pitchFamily="34" charset="0"/>
              </a:rPr>
              <a:t>often considered the technical aspect of fiction which leads the critic most readily into the problems and meanings of the </a:t>
            </a:r>
            <a:r>
              <a:rPr lang="en-US" sz="2800" dirty="0" smtClean="0">
                <a:latin typeface="Trebuchet MS" pitchFamily="34" charset="0"/>
              </a:rPr>
              <a:t>story</a:t>
            </a:r>
            <a:r>
              <a:rPr lang="en-US" sz="2800" dirty="0">
                <a:latin typeface="Trebuchet MS" pitchFamily="34" charset="0"/>
              </a:rPr>
              <a:t> </a:t>
            </a:r>
            <a:r>
              <a:rPr lang="en-US" sz="2800" dirty="0" smtClean="0">
                <a:latin typeface="Trebuchet MS" pitchFamily="34" charset="0"/>
              </a:rPr>
              <a:t>– or theme.</a:t>
            </a:r>
          </a:p>
          <a:p>
            <a:endParaRPr lang="en-US" sz="2800" dirty="0">
              <a:latin typeface="Trebuchet MS" pitchFamily="34" charset="0"/>
            </a:endParaRPr>
          </a:p>
          <a:p>
            <a:r>
              <a:rPr lang="en-US" sz="2800" dirty="0" smtClean="0">
                <a:latin typeface="Trebuchet MS" pitchFamily="34" charset="0"/>
              </a:rPr>
              <a:t>Issues of power and representation are directly related to the narrative voice . Questions about:</a:t>
            </a:r>
          </a:p>
          <a:p>
            <a:r>
              <a:rPr lang="en-US" sz="2800" dirty="0">
                <a:latin typeface="Trebuchet MS" pitchFamily="34" charset="0"/>
              </a:rPr>
              <a:t>W</a:t>
            </a:r>
            <a:r>
              <a:rPr lang="en-US" sz="2800" dirty="0" smtClean="0">
                <a:latin typeface="Trebuchet MS" pitchFamily="34" charset="0"/>
              </a:rPr>
              <a:t>ho is speaking? Who is not allowed to speak? </a:t>
            </a:r>
            <a:r>
              <a:rPr lang="en-US" sz="2800" dirty="0">
                <a:latin typeface="Trebuchet MS" pitchFamily="34" charset="0"/>
              </a:rPr>
              <a:t>W</a:t>
            </a:r>
            <a:r>
              <a:rPr lang="en-US" sz="2800" dirty="0" smtClean="0">
                <a:latin typeface="Trebuchet MS" pitchFamily="34" charset="0"/>
              </a:rPr>
              <a:t>ho is speaking about or for whom?  Why is that person speaking about or for these </a:t>
            </a:r>
            <a:r>
              <a:rPr lang="en-US" sz="2800" i="1" dirty="0" smtClean="0">
                <a:latin typeface="Trebuchet MS" pitchFamily="34" charset="0"/>
              </a:rPr>
              <a:t>others</a:t>
            </a:r>
            <a:r>
              <a:rPr lang="en-US" sz="2800" dirty="0" smtClean="0">
                <a:latin typeface="Trebuchet MS" pitchFamily="34" charset="0"/>
              </a:rPr>
              <a:t>? </a:t>
            </a:r>
          </a:p>
          <a:p>
            <a:endParaRPr lang="en-US" sz="2800" dirty="0">
              <a:latin typeface="Trebuchet MS" pitchFamily="34" charset="0"/>
            </a:endParaRPr>
          </a:p>
          <a:p>
            <a:endParaRPr lang="en-US" sz="2800" dirty="0">
              <a:latin typeface="Trebuchet MS" pitchFamily="34" charset="0"/>
            </a:endParaRPr>
          </a:p>
          <a:p>
            <a:endParaRPr lang="en-US" sz="2800" dirty="0">
              <a:latin typeface="Trebuchet MS"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242048" cy="685800"/>
          </a:xfrm>
        </p:spPr>
        <p:txBody>
          <a:bodyPr/>
          <a:lstStyle/>
          <a:p>
            <a:pPr eaLnBrk="1" fontAlgn="auto" hangingPunct="1">
              <a:spcAft>
                <a:spcPts val="0"/>
              </a:spcAft>
              <a:defRPr/>
            </a:pPr>
            <a:r>
              <a:rPr lang="en-US" dirty="0" smtClean="0"/>
              <a:t>Literary Terms:</a:t>
            </a:r>
            <a:endParaRPr lang="en-US" dirty="0"/>
          </a:p>
        </p:txBody>
      </p:sp>
      <p:sp>
        <p:nvSpPr>
          <p:cNvPr id="7171" name="TextBox 2"/>
          <p:cNvSpPr txBox="1">
            <a:spLocks noChangeArrowheads="1"/>
          </p:cNvSpPr>
          <p:nvPr/>
        </p:nvSpPr>
        <p:spPr bwMode="auto">
          <a:xfrm>
            <a:off x="228600" y="914400"/>
            <a:ext cx="7467600" cy="5694363"/>
          </a:xfrm>
          <a:prstGeom prst="rect">
            <a:avLst/>
          </a:prstGeom>
          <a:noFill/>
          <a:ln w="9525">
            <a:noFill/>
            <a:miter lim="800000"/>
            <a:headEnd/>
            <a:tailEnd/>
          </a:ln>
        </p:spPr>
        <p:txBody>
          <a:bodyPr>
            <a:spAutoFit/>
          </a:bodyPr>
          <a:lstStyle/>
          <a:p>
            <a:r>
              <a:rPr lang="en-US" sz="2800" b="1">
                <a:latin typeface="Trebuchet MS" pitchFamily="34" charset="0"/>
              </a:rPr>
              <a:t>describe the elements of fiction, or the ways writers convey their ideas in a story.</a:t>
            </a:r>
          </a:p>
          <a:p>
            <a:endParaRPr lang="en-US" sz="2800" b="1">
              <a:latin typeface="Trebuchet MS" pitchFamily="34" charset="0"/>
            </a:endParaRPr>
          </a:p>
          <a:p>
            <a:r>
              <a:rPr lang="en-US" sz="2800" b="1">
                <a:latin typeface="Trebuchet MS" pitchFamily="34" charset="0"/>
              </a:rPr>
              <a:t>characterization:</a:t>
            </a:r>
            <a:r>
              <a:rPr lang="en-US" sz="2800">
                <a:latin typeface="Trebuchet MS" pitchFamily="34" charset="0"/>
              </a:rPr>
              <a:t> the author's expression of a character's personality through the use of action, dialogue, thought, or commentary by the narrator or another character.</a:t>
            </a:r>
          </a:p>
          <a:p>
            <a:endParaRPr lang="en-US" sz="2800" b="1">
              <a:latin typeface="Trebuchet MS" pitchFamily="34" charset="0"/>
            </a:endParaRPr>
          </a:p>
          <a:p>
            <a:r>
              <a:rPr lang="en-US" sz="2800" b="1">
                <a:latin typeface="Trebuchet MS" pitchFamily="34" charset="0"/>
              </a:rPr>
              <a:t>characters: </a:t>
            </a:r>
            <a:r>
              <a:rPr lang="en-US" sz="2800">
                <a:latin typeface="Trebuchet MS" pitchFamily="34" charset="0"/>
              </a:rPr>
              <a:t> can be </a:t>
            </a:r>
            <a:r>
              <a:rPr lang="en-US" sz="2800" i="1">
                <a:latin typeface="Trebuchet MS" pitchFamily="34" charset="0"/>
              </a:rPr>
              <a:t>flat</a:t>
            </a:r>
            <a:r>
              <a:rPr lang="en-US" sz="2800">
                <a:latin typeface="Trebuchet MS" pitchFamily="34" charset="0"/>
              </a:rPr>
              <a:t> or </a:t>
            </a:r>
            <a:r>
              <a:rPr lang="en-US" sz="2800" i="1">
                <a:latin typeface="Trebuchet MS" pitchFamily="34" charset="0"/>
              </a:rPr>
              <a:t>round</a:t>
            </a:r>
            <a:r>
              <a:rPr lang="en-US" sz="2800">
                <a:latin typeface="Trebuchet MS" pitchFamily="34" charset="0"/>
              </a:rPr>
              <a:t>. Flat characters are stereotypical and one-dimensional, while </a:t>
            </a:r>
            <a:r>
              <a:rPr lang="en-US" sz="2800" i="1">
                <a:latin typeface="Trebuchet MS" pitchFamily="34" charset="0"/>
              </a:rPr>
              <a:t>round </a:t>
            </a:r>
            <a:r>
              <a:rPr lang="en-US" sz="2800">
                <a:latin typeface="Trebuchet MS" pitchFamily="34" charset="0"/>
              </a:rPr>
              <a:t>characters are more complex, and behave in contradictory or unexpected ways.</a:t>
            </a:r>
            <a:endParaRPr lang="en-US" sz="2800" b="1">
              <a:latin typeface="Trebuchet MS"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242048" cy="777240"/>
          </a:xfrm>
        </p:spPr>
        <p:txBody>
          <a:bodyPr/>
          <a:lstStyle/>
          <a:p>
            <a:r>
              <a:rPr lang="en-US" dirty="0" smtClean="0"/>
              <a:t>Theme</a:t>
            </a:r>
            <a:endParaRPr lang="en-US" dirty="0"/>
          </a:p>
        </p:txBody>
      </p:sp>
      <p:sp>
        <p:nvSpPr>
          <p:cNvPr id="3" name="TextBox 2"/>
          <p:cNvSpPr txBox="1"/>
          <p:nvPr/>
        </p:nvSpPr>
        <p:spPr>
          <a:xfrm>
            <a:off x="381000" y="1066800"/>
            <a:ext cx="6553200" cy="5262979"/>
          </a:xfrm>
          <a:prstGeom prst="rect">
            <a:avLst/>
          </a:prstGeom>
          <a:noFill/>
        </p:spPr>
        <p:txBody>
          <a:bodyPr wrap="square" rtlCol="0">
            <a:spAutoFit/>
          </a:bodyPr>
          <a:lstStyle/>
          <a:p>
            <a:r>
              <a:rPr lang="en-US" sz="2400" dirty="0" smtClean="0"/>
              <a:t>A general topic or concept that is addressed in a literary work.  This is not to be confused with the “moral” or “message”  -- which may relate to a particular theme.</a:t>
            </a:r>
          </a:p>
          <a:p>
            <a:endParaRPr lang="en-US" sz="2400" dirty="0"/>
          </a:p>
          <a:p>
            <a:r>
              <a:rPr lang="en-US" sz="2400" dirty="0" smtClean="0"/>
              <a:t>Often themes are considered “problems” or “issues” that the work engages – some themes of a work may be obvious and others may require more inference – or close (careful, critical) reading. </a:t>
            </a:r>
          </a:p>
          <a:p>
            <a:endParaRPr lang="en-US" sz="2400" dirty="0"/>
          </a:p>
          <a:p>
            <a:r>
              <a:rPr lang="en-US" sz="2400" dirty="0" smtClean="0"/>
              <a:t>Critical analysis of a literary work – usually discusses other elements of a work in relation to a chosen theme.</a:t>
            </a:r>
            <a:endParaRPr 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7242048" cy="624840"/>
          </a:xfrm>
        </p:spPr>
        <p:txBody>
          <a:bodyPr/>
          <a:lstStyle/>
          <a:p>
            <a:r>
              <a:rPr lang="en-US" dirty="0" smtClean="0"/>
              <a:t>Common Literary Themes</a:t>
            </a:r>
            <a:endParaRPr lang="en-US" dirty="0"/>
          </a:p>
        </p:txBody>
      </p:sp>
      <p:sp>
        <p:nvSpPr>
          <p:cNvPr id="3" name="TextBox 2"/>
          <p:cNvSpPr txBox="1"/>
          <p:nvPr/>
        </p:nvSpPr>
        <p:spPr>
          <a:xfrm>
            <a:off x="152400" y="856357"/>
            <a:ext cx="7848600" cy="4524315"/>
          </a:xfrm>
          <a:prstGeom prst="rect">
            <a:avLst/>
          </a:prstGeom>
          <a:noFill/>
        </p:spPr>
        <p:txBody>
          <a:bodyPr wrap="square" rtlCol="0">
            <a:spAutoFit/>
          </a:bodyPr>
          <a:lstStyle/>
          <a:p>
            <a:r>
              <a:rPr lang="en-US" sz="2400" dirty="0" smtClean="0"/>
              <a:t>Today, literary critics are very interested in social themes and issues of </a:t>
            </a:r>
            <a:r>
              <a:rPr lang="en-US" sz="2400" u="sng" dirty="0" smtClean="0"/>
              <a:t>power</a:t>
            </a:r>
            <a:r>
              <a:rPr lang="en-US" sz="2400" dirty="0" smtClean="0"/>
              <a:t> and </a:t>
            </a:r>
            <a:r>
              <a:rPr lang="en-US" sz="2400" u="sng" dirty="0" smtClean="0"/>
              <a:t>representation</a:t>
            </a:r>
            <a:r>
              <a:rPr lang="en-US" sz="2400" dirty="0" smtClean="0"/>
              <a:t>. </a:t>
            </a:r>
          </a:p>
          <a:p>
            <a:endParaRPr lang="en-US" sz="2400" dirty="0" smtClean="0"/>
          </a:p>
          <a:p>
            <a:pPr>
              <a:buFont typeface="Wingdings" pitchFamily="2" charset="2"/>
              <a:buChar char="Ø"/>
            </a:pPr>
            <a:r>
              <a:rPr lang="en-US" sz="2400" dirty="0" smtClean="0"/>
              <a:t>What does a work of fiction tell us about our social world?  What are women or men like?  What are ideal gender relations?   How does sexuality determine gender and gender relations?  </a:t>
            </a:r>
          </a:p>
          <a:p>
            <a:pPr>
              <a:buFont typeface="Wingdings" pitchFamily="2" charset="2"/>
              <a:buChar char="Ø"/>
            </a:pPr>
            <a:endParaRPr lang="en-US" sz="2400" dirty="0" smtClean="0"/>
          </a:p>
          <a:p>
            <a:pPr>
              <a:buFont typeface="Wingdings" pitchFamily="2" charset="2"/>
              <a:buChar char="Ø"/>
            </a:pPr>
            <a:r>
              <a:rPr lang="en-US" sz="2400" dirty="0" smtClean="0"/>
              <a:t>What is a good or worthy life?  Who can live a good/worthy life?  Who is excluded from the good/worthy life?  What role does gender, sexuality, race, or nationality  play in living a good/worthy life?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7242048" cy="624840"/>
          </a:xfrm>
        </p:spPr>
        <p:txBody>
          <a:bodyPr/>
          <a:lstStyle/>
          <a:p>
            <a:r>
              <a:rPr lang="en-US" dirty="0" smtClean="0"/>
              <a:t>Common Literary Themes</a:t>
            </a:r>
            <a:endParaRPr lang="en-US" dirty="0"/>
          </a:p>
        </p:txBody>
      </p:sp>
      <p:sp>
        <p:nvSpPr>
          <p:cNvPr id="3" name="TextBox 2"/>
          <p:cNvSpPr txBox="1"/>
          <p:nvPr/>
        </p:nvSpPr>
        <p:spPr>
          <a:xfrm>
            <a:off x="152400" y="990600"/>
            <a:ext cx="7848600" cy="5262979"/>
          </a:xfrm>
          <a:prstGeom prst="rect">
            <a:avLst/>
          </a:prstGeom>
          <a:noFill/>
        </p:spPr>
        <p:txBody>
          <a:bodyPr wrap="square" rtlCol="0">
            <a:spAutoFit/>
          </a:bodyPr>
          <a:lstStyle/>
          <a:p>
            <a:pPr>
              <a:buFont typeface="Wingdings" pitchFamily="2" charset="2"/>
              <a:buChar char="Ø"/>
            </a:pPr>
            <a:r>
              <a:rPr lang="en-US" sz="2400" dirty="0" smtClean="0"/>
              <a:t>Who has the power in this fictional world? How does power operate?  Is it like our world? Is power ever challenged? How?  Do power relations change? How and why?  Does this story support or challenge our existing power relations?</a:t>
            </a:r>
          </a:p>
          <a:p>
            <a:pPr>
              <a:buFont typeface="Wingdings" pitchFamily="2" charset="2"/>
              <a:buChar char="Ø"/>
            </a:pPr>
            <a:endParaRPr lang="en-US" sz="2400" dirty="0"/>
          </a:p>
          <a:p>
            <a:pPr>
              <a:buFont typeface="Wingdings" pitchFamily="2" charset="2"/>
              <a:buChar char="Ø"/>
            </a:pPr>
            <a:r>
              <a:rPr lang="en-US" sz="2400" dirty="0" smtClean="0"/>
              <a:t>What is the author’s relation to those represented in the story?  Is the author writing about people of their own gender, sexuality, race, or nationality?  How does the author represent people that are different from her or his own gender, race, and/or nationality?  Does the author support or challenge common stereotypes?  Does the author give voice or silence people of a different gender, sexuality, race or nationalities? </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Types of characters</a:t>
            </a:r>
            <a:endParaRPr lang="en-US" dirty="0"/>
          </a:p>
        </p:txBody>
      </p:sp>
      <p:sp>
        <p:nvSpPr>
          <p:cNvPr id="3" name="TextBox 2"/>
          <p:cNvSpPr txBox="1">
            <a:spLocks noChangeArrowheads="1"/>
          </p:cNvSpPr>
          <p:nvPr/>
        </p:nvSpPr>
        <p:spPr bwMode="auto">
          <a:xfrm>
            <a:off x="228600" y="1981200"/>
            <a:ext cx="7467600" cy="3540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Trebuchet MS" pitchFamily="34" charset="0"/>
              </a:defRPr>
            </a:lvl1pPr>
            <a:lvl2pPr marL="742950" indent="-285750">
              <a:defRPr>
                <a:solidFill>
                  <a:schemeClr val="tx1"/>
                </a:solidFill>
                <a:latin typeface="Trebuchet MS" pitchFamily="34" charset="0"/>
              </a:defRPr>
            </a:lvl2pPr>
            <a:lvl3pPr marL="1143000" indent="-228600">
              <a:defRPr>
                <a:solidFill>
                  <a:schemeClr val="tx1"/>
                </a:solidFill>
                <a:latin typeface="Trebuchet MS" pitchFamily="34" charset="0"/>
              </a:defRPr>
            </a:lvl3pPr>
            <a:lvl4pPr marL="1600200" indent="-228600">
              <a:defRPr>
                <a:solidFill>
                  <a:schemeClr val="tx1"/>
                </a:solidFill>
                <a:latin typeface="Trebuchet MS" pitchFamily="34" charset="0"/>
              </a:defRPr>
            </a:lvl4pPr>
            <a:lvl5pPr marL="2057400" indent="-228600">
              <a:defRPr>
                <a:solidFill>
                  <a:schemeClr val="tx1"/>
                </a:solidFill>
                <a:latin typeface="Trebuchet MS" pitchFamily="34" charset="0"/>
              </a:defRPr>
            </a:lvl5pPr>
            <a:lvl6pPr marL="2514600" indent="-228600" fontAlgn="base">
              <a:spcBef>
                <a:spcPct val="0"/>
              </a:spcBef>
              <a:spcAft>
                <a:spcPct val="0"/>
              </a:spcAft>
              <a:defRPr>
                <a:solidFill>
                  <a:schemeClr val="tx1"/>
                </a:solidFill>
                <a:latin typeface="Trebuchet MS" pitchFamily="34" charset="0"/>
              </a:defRPr>
            </a:lvl6pPr>
            <a:lvl7pPr marL="2971800" indent="-228600" fontAlgn="base">
              <a:spcBef>
                <a:spcPct val="0"/>
              </a:spcBef>
              <a:spcAft>
                <a:spcPct val="0"/>
              </a:spcAft>
              <a:defRPr>
                <a:solidFill>
                  <a:schemeClr val="tx1"/>
                </a:solidFill>
                <a:latin typeface="Trebuchet MS" pitchFamily="34" charset="0"/>
              </a:defRPr>
            </a:lvl7pPr>
            <a:lvl8pPr marL="3429000" indent="-228600" fontAlgn="base">
              <a:spcBef>
                <a:spcPct val="0"/>
              </a:spcBef>
              <a:spcAft>
                <a:spcPct val="0"/>
              </a:spcAft>
              <a:defRPr>
                <a:solidFill>
                  <a:schemeClr val="tx1"/>
                </a:solidFill>
                <a:latin typeface="Trebuchet MS" pitchFamily="34" charset="0"/>
              </a:defRPr>
            </a:lvl8pPr>
            <a:lvl9pPr marL="3886200" indent="-228600" fontAlgn="base">
              <a:spcBef>
                <a:spcPct val="0"/>
              </a:spcBef>
              <a:spcAft>
                <a:spcPct val="0"/>
              </a:spcAft>
              <a:defRPr>
                <a:solidFill>
                  <a:schemeClr val="tx1"/>
                </a:solidFill>
                <a:latin typeface="Trebuchet MS" pitchFamily="34" charset="0"/>
              </a:defRPr>
            </a:lvl9pPr>
          </a:lstStyle>
          <a:p>
            <a:pPr>
              <a:defRPr/>
            </a:pPr>
            <a:r>
              <a:rPr lang="en-US" sz="2800" b="1" dirty="0">
                <a:solidFill>
                  <a:schemeClr val="tx2">
                    <a:lumMod val="75000"/>
                  </a:schemeClr>
                </a:solidFill>
              </a:rPr>
              <a:t>p</a:t>
            </a:r>
            <a:r>
              <a:rPr lang="en-US" sz="2800" b="1" dirty="0" smtClean="0">
                <a:solidFill>
                  <a:schemeClr val="tx2">
                    <a:lumMod val="75000"/>
                  </a:schemeClr>
                </a:solidFill>
              </a:rPr>
              <a:t>rotagonist</a:t>
            </a:r>
            <a:r>
              <a:rPr lang="en-US" sz="2800" b="1" dirty="0" smtClean="0"/>
              <a:t>: main or focal character, also called the “hero” in traditional romance </a:t>
            </a:r>
            <a:endParaRPr lang="en-US" sz="2800" b="1" dirty="0"/>
          </a:p>
          <a:p>
            <a:pPr>
              <a:defRPr/>
            </a:pPr>
            <a:endParaRPr lang="en-US" sz="2800" b="1" dirty="0"/>
          </a:p>
          <a:p>
            <a:pPr>
              <a:defRPr/>
            </a:pPr>
            <a:r>
              <a:rPr lang="en-US" sz="2800" b="1" dirty="0" smtClean="0">
                <a:solidFill>
                  <a:schemeClr val="tx2">
                    <a:lumMod val="75000"/>
                  </a:schemeClr>
                </a:solidFill>
              </a:rPr>
              <a:t>antagonist</a:t>
            </a:r>
            <a:r>
              <a:rPr lang="en-US" sz="2800" b="1" dirty="0" smtClean="0"/>
              <a:t>:</a:t>
            </a:r>
            <a:r>
              <a:rPr lang="en-US" sz="2800" dirty="0" smtClean="0"/>
              <a:t> the archenemy or foe of the protagonist; also called the villain in romance </a:t>
            </a:r>
          </a:p>
          <a:p>
            <a:pPr>
              <a:defRPr/>
            </a:pPr>
            <a:endParaRPr lang="en-US" sz="2800" dirty="0"/>
          </a:p>
          <a:p>
            <a:pPr>
              <a:defRPr/>
            </a:pPr>
            <a:endParaRPr lang="en-US" sz="28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7242048" cy="777240"/>
          </a:xfrm>
        </p:spPr>
        <p:txBody>
          <a:bodyPr/>
          <a:lstStyle/>
          <a:p>
            <a:pPr eaLnBrk="1" hangingPunct="1">
              <a:defRPr/>
            </a:pPr>
            <a:r>
              <a:rPr lang="en-US" dirty="0" smtClean="0"/>
              <a:t>Foil character</a:t>
            </a:r>
            <a:endParaRPr lang="en-US" dirty="0"/>
          </a:p>
        </p:txBody>
      </p:sp>
      <p:sp>
        <p:nvSpPr>
          <p:cNvPr id="9219" name="TextBox 2"/>
          <p:cNvSpPr txBox="1">
            <a:spLocks noChangeArrowheads="1"/>
          </p:cNvSpPr>
          <p:nvPr/>
        </p:nvSpPr>
        <p:spPr bwMode="auto">
          <a:xfrm>
            <a:off x="211138" y="1447800"/>
            <a:ext cx="7467600" cy="4832350"/>
          </a:xfrm>
          <a:prstGeom prst="rect">
            <a:avLst/>
          </a:prstGeom>
          <a:noFill/>
          <a:ln w="9525">
            <a:noFill/>
            <a:miter lim="800000"/>
            <a:headEnd/>
            <a:tailEnd/>
          </a:ln>
        </p:spPr>
        <p:txBody>
          <a:bodyPr>
            <a:spAutoFit/>
          </a:bodyPr>
          <a:lstStyle/>
          <a:p>
            <a:r>
              <a:rPr lang="en-US" sz="2800" b="1">
                <a:latin typeface="Trebuchet MS" pitchFamily="34" charset="0"/>
              </a:rPr>
              <a:t>A character that contrasts with another character (often the protagonist) to highlight various features of that other character's personality, throwing these characteristics into sharper focus </a:t>
            </a:r>
          </a:p>
          <a:p>
            <a:endParaRPr lang="en-US" sz="2800" b="1">
              <a:latin typeface="Trebuchet MS" pitchFamily="34" charset="0"/>
            </a:endParaRPr>
          </a:p>
          <a:p>
            <a:r>
              <a:rPr lang="en-US" sz="2800" b="1">
                <a:latin typeface="Trebuchet MS" pitchFamily="34" charset="0"/>
              </a:rPr>
              <a:t>Often found in romantic adventures and comedies- as “buddies” –two characters that are friends with very different personalities: straight/serious; intelligent/dumb; sexy/homely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Famous foils</a:t>
            </a:r>
            <a:endParaRPr lang="en-US" dirty="0"/>
          </a:p>
        </p:txBody>
      </p:sp>
      <p:pic>
        <p:nvPicPr>
          <p:cNvPr id="10243" name="Picture 2"/>
          <p:cNvPicPr>
            <a:picLocks noChangeAspect="1"/>
          </p:cNvPicPr>
          <p:nvPr/>
        </p:nvPicPr>
        <p:blipFill>
          <a:blip r:embed="rId2"/>
          <a:srcRect/>
          <a:stretch>
            <a:fillRect/>
          </a:stretch>
        </p:blipFill>
        <p:spPr bwMode="auto">
          <a:xfrm>
            <a:off x="685800" y="1676400"/>
            <a:ext cx="4343400" cy="4481513"/>
          </a:xfrm>
          <a:prstGeom prst="rect">
            <a:avLst/>
          </a:prstGeom>
          <a:noFill/>
          <a:ln w="9525">
            <a:noFill/>
            <a:miter lim="800000"/>
            <a:headEnd/>
            <a:tailEnd/>
          </a:ln>
        </p:spPr>
      </p:pic>
      <p:sp>
        <p:nvSpPr>
          <p:cNvPr id="4" name="TextBox 3"/>
          <p:cNvSpPr txBox="1">
            <a:spLocks noChangeArrowheads="1"/>
          </p:cNvSpPr>
          <p:nvPr/>
        </p:nvSpPr>
        <p:spPr bwMode="auto">
          <a:xfrm>
            <a:off x="5257800" y="2057400"/>
            <a:ext cx="2590800" cy="3786188"/>
          </a:xfrm>
          <a:prstGeom prst="rect">
            <a:avLst/>
          </a:prstGeom>
          <a:noFill/>
          <a:ln w="9525">
            <a:noFill/>
            <a:miter lim="800000"/>
            <a:headEnd/>
            <a:tailEnd/>
          </a:ln>
        </p:spPr>
        <p:txBody>
          <a:bodyPr>
            <a:spAutoFit/>
          </a:bodyPr>
          <a:lstStyle/>
          <a:p>
            <a:r>
              <a:rPr lang="en-US" sz="2400" b="1"/>
              <a:t>Don Quixote – </a:t>
            </a:r>
            <a:r>
              <a:rPr lang="en-US" sz="2400"/>
              <a:t>protagonist, dreamy, impractical, skinny, rich</a:t>
            </a:r>
          </a:p>
          <a:p>
            <a:endParaRPr lang="en-US" sz="2400"/>
          </a:p>
          <a:p>
            <a:r>
              <a:rPr lang="en-US" sz="2400" b="1"/>
              <a:t>Sancho Panza – </a:t>
            </a:r>
            <a:r>
              <a:rPr lang="en-US" sz="2400"/>
              <a:t>sidekick, practical, realistic, fat, poor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Famous foils</a:t>
            </a:r>
            <a:endParaRPr lang="en-US" dirty="0"/>
          </a:p>
        </p:txBody>
      </p:sp>
      <p:pic>
        <p:nvPicPr>
          <p:cNvPr id="11267" name="Picture 2"/>
          <p:cNvPicPr>
            <a:picLocks noChangeAspect="1"/>
          </p:cNvPicPr>
          <p:nvPr/>
        </p:nvPicPr>
        <p:blipFill>
          <a:blip r:embed="rId2"/>
          <a:srcRect t="8640" b="12701"/>
          <a:stretch>
            <a:fillRect/>
          </a:stretch>
        </p:blipFill>
        <p:spPr bwMode="auto">
          <a:xfrm>
            <a:off x="609600" y="1676400"/>
            <a:ext cx="4038600" cy="4654550"/>
          </a:xfrm>
          <a:prstGeom prst="rect">
            <a:avLst/>
          </a:prstGeom>
          <a:noFill/>
          <a:ln w="9525">
            <a:noFill/>
            <a:miter lim="800000"/>
            <a:headEnd/>
            <a:tailEnd/>
          </a:ln>
        </p:spPr>
      </p:pic>
      <p:sp>
        <p:nvSpPr>
          <p:cNvPr id="4" name="TextBox 3"/>
          <p:cNvSpPr txBox="1">
            <a:spLocks noChangeArrowheads="1"/>
          </p:cNvSpPr>
          <p:nvPr/>
        </p:nvSpPr>
        <p:spPr bwMode="auto">
          <a:xfrm>
            <a:off x="4953000" y="2057400"/>
            <a:ext cx="3124200" cy="3046413"/>
          </a:xfrm>
          <a:prstGeom prst="rect">
            <a:avLst/>
          </a:prstGeom>
          <a:noFill/>
          <a:ln w="9525">
            <a:noFill/>
            <a:miter lim="800000"/>
            <a:headEnd/>
            <a:tailEnd/>
          </a:ln>
        </p:spPr>
        <p:txBody>
          <a:bodyPr>
            <a:spAutoFit/>
          </a:bodyPr>
          <a:lstStyle/>
          <a:p>
            <a:r>
              <a:rPr lang="en-US" sz="2400" b="1"/>
              <a:t>Sherlock Holmes – </a:t>
            </a:r>
            <a:r>
              <a:rPr lang="en-US" sz="2400"/>
              <a:t>protagonist, thin, taciturn</a:t>
            </a:r>
          </a:p>
          <a:p>
            <a:endParaRPr lang="en-US" sz="2400" b="1"/>
          </a:p>
          <a:p>
            <a:r>
              <a:rPr lang="en-US" sz="2400" b="1"/>
              <a:t>Dr. Watson – </a:t>
            </a:r>
            <a:r>
              <a:rPr lang="en-US" sz="2400"/>
              <a:t>sidekick, fat, talkative (narrator of the stories)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ChangeArrowheads="1"/>
          </p:cNvSpPr>
          <p:nvPr/>
        </p:nvSpPr>
        <p:spPr bwMode="auto">
          <a:xfrm>
            <a:off x="457200" y="1143000"/>
            <a:ext cx="7162800" cy="5262563"/>
          </a:xfrm>
          <a:prstGeom prst="rect">
            <a:avLst/>
          </a:prstGeom>
          <a:noFill/>
          <a:ln w="9525">
            <a:noFill/>
            <a:miter lim="800000"/>
            <a:headEnd/>
            <a:tailEnd/>
          </a:ln>
        </p:spPr>
        <p:txBody>
          <a:bodyPr>
            <a:spAutoFit/>
          </a:bodyPr>
          <a:lstStyle/>
          <a:p>
            <a:r>
              <a:rPr lang="en-US" sz="2800" b="1" dirty="0">
                <a:latin typeface="Trebuchet MS" pitchFamily="34" charset="0"/>
              </a:rPr>
              <a:t>setting:  </a:t>
            </a:r>
            <a:r>
              <a:rPr lang="en-US" sz="2800" dirty="0">
                <a:latin typeface="Trebuchet MS" pitchFamily="34" charset="0"/>
              </a:rPr>
              <a:t>the place where the action takes place as well as the time period.</a:t>
            </a:r>
          </a:p>
          <a:p>
            <a:endParaRPr lang="en-US" sz="2800" dirty="0">
              <a:latin typeface="Trebuchet MS" pitchFamily="34" charset="0"/>
            </a:endParaRPr>
          </a:p>
          <a:p>
            <a:r>
              <a:rPr lang="en-US" sz="2800" b="1" dirty="0">
                <a:latin typeface="Trebuchet MS" pitchFamily="34" charset="0"/>
              </a:rPr>
              <a:t>historical fiction</a:t>
            </a:r>
            <a:r>
              <a:rPr lang="en-US" sz="2800" dirty="0">
                <a:latin typeface="Trebuchet MS" pitchFamily="34" charset="0"/>
              </a:rPr>
              <a:t> – are works set in a period much earlier than when they were written (usually prior to lifespan of author) and based on known historical facts.</a:t>
            </a:r>
          </a:p>
          <a:p>
            <a:endParaRPr lang="en-US" sz="2800" dirty="0">
              <a:latin typeface="Trebuchet MS" pitchFamily="34" charset="0"/>
            </a:endParaRPr>
          </a:p>
          <a:p>
            <a:r>
              <a:rPr lang="en-US" sz="2800" b="1" dirty="0">
                <a:latin typeface="Trebuchet MS" pitchFamily="34" charset="0"/>
              </a:rPr>
              <a:t>quasi-historical fiction</a:t>
            </a:r>
            <a:r>
              <a:rPr lang="en-US" sz="2800" dirty="0">
                <a:latin typeface="Trebuchet MS" pitchFamily="34" charset="0"/>
              </a:rPr>
              <a:t> – are works that incorporate elements of an earlier  historical period but some (or even most) of which is conjecture or even fantasy.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ChangeArrowheads="1"/>
          </p:cNvSpPr>
          <p:nvPr/>
        </p:nvSpPr>
        <p:spPr bwMode="auto">
          <a:xfrm>
            <a:off x="457200" y="381000"/>
            <a:ext cx="6934200" cy="5970588"/>
          </a:xfrm>
          <a:prstGeom prst="rect">
            <a:avLst/>
          </a:prstGeom>
          <a:noFill/>
          <a:ln w="9525">
            <a:noFill/>
            <a:miter lim="800000"/>
            <a:headEnd/>
            <a:tailEnd/>
          </a:ln>
        </p:spPr>
        <p:txBody>
          <a:bodyPr>
            <a:spAutoFit/>
          </a:bodyPr>
          <a:lstStyle/>
          <a:p>
            <a:endParaRPr lang="en-US" b="1">
              <a:latin typeface="Trebuchet MS" pitchFamily="34" charset="0"/>
            </a:endParaRPr>
          </a:p>
          <a:p>
            <a:r>
              <a:rPr lang="en-US" sz="2800" b="1">
                <a:latin typeface="Trebuchet MS" pitchFamily="34" charset="0"/>
              </a:rPr>
              <a:t>conflict:</a:t>
            </a:r>
            <a:r>
              <a:rPr lang="en-US" sz="2800">
                <a:latin typeface="Trebuchet MS" pitchFamily="34" charset="0"/>
              </a:rPr>
              <a:t> the struggle within the story. Character may be divided against self, character against another character, character against society, character against nature, character against God. Without it, there is no story.</a:t>
            </a:r>
          </a:p>
          <a:p>
            <a:endParaRPr lang="en-US" sz="2800">
              <a:latin typeface="Trebuchet MS" pitchFamily="34" charset="0"/>
            </a:endParaRPr>
          </a:p>
          <a:p>
            <a:r>
              <a:rPr lang="en-US" sz="2800" b="1">
                <a:latin typeface="Trebuchet MS" pitchFamily="34" charset="0"/>
              </a:rPr>
              <a:t>foreshadowing:  </a:t>
            </a:r>
            <a:r>
              <a:rPr lang="en-US" sz="2800">
                <a:latin typeface="Trebuchet MS" pitchFamily="34" charset="0"/>
              </a:rPr>
              <a:t>uses action or mood to prepare the reader for something that will happen later in the work – author leaves hints for the reader. You may think of them as “clues” as to the outcome of the story.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ChangeArrowheads="1"/>
          </p:cNvSpPr>
          <p:nvPr/>
        </p:nvSpPr>
        <p:spPr bwMode="auto">
          <a:xfrm>
            <a:off x="533400" y="914400"/>
            <a:ext cx="7162800" cy="4832350"/>
          </a:xfrm>
          <a:prstGeom prst="rect">
            <a:avLst/>
          </a:prstGeom>
          <a:noFill/>
          <a:ln w="9525">
            <a:noFill/>
            <a:miter lim="800000"/>
            <a:headEnd/>
            <a:tailEnd/>
          </a:ln>
        </p:spPr>
        <p:txBody>
          <a:bodyPr>
            <a:spAutoFit/>
          </a:bodyPr>
          <a:lstStyle/>
          <a:p>
            <a:r>
              <a:rPr lang="en-US" sz="2800" b="1">
                <a:latin typeface="Trebuchet MS" pitchFamily="34" charset="0"/>
              </a:rPr>
              <a:t>plot:  </a:t>
            </a:r>
            <a:r>
              <a:rPr lang="en-US" sz="2800">
                <a:latin typeface="Trebuchet MS" pitchFamily="34" charset="0"/>
              </a:rPr>
              <a:t>the storyline which usually involves conflict between two or more characters or between character and herself or himself.  Fiction plot usually follows a particular pattern: </a:t>
            </a:r>
            <a:r>
              <a:rPr lang="en-US" sz="2800" i="1">
                <a:latin typeface="Trebuchet MS" pitchFamily="34" charset="0"/>
              </a:rPr>
              <a:t>exposition</a:t>
            </a:r>
            <a:r>
              <a:rPr lang="en-US" sz="2800">
                <a:latin typeface="Trebuchet MS" pitchFamily="34" charset="0"/>
              </a:rPr>
              <a:t> (where action or conflict begins), the </a:t>
            </a:r>
            <a:r>
              <a:rPr lang="en-US" sz="2800" i="1">
                <a:latin typeface="Trebuchet MS" pitchFamily="34" charset="0"/>
              </a:rPr>
              <a:t>rising action </a:t>
            </a:r>
            <a:r>
              <a:rPr lang="en-US" sz="2800">
                <a:latin typeface="Trebuchet MS" pitchFamily="34" charset="0"/>
              </a:rPr>
              <a:t>(events that promote the conflict), the </a:t>
            </a:r>
            <a:r>
              <a:rPr lang="en-US" sz="2800" i="1">
                <a:latin typeface="Trebuchet MS" pitchFamily="34" charset="0"/>
              </a:rPr>
              <a:t>climax</a:t>
            </a:r>
            <a:r>
              <a:rPr lang="en-US" sz="2800">
                <a:latin typeface="Trebuchet MS" pitchFamily="34" charset="0"/>
              </a:rPr>
              <a:t> (point of greatest emotional tension) and the </a:t>
            </a:r>
            <a:r>
              <a:rPr lang="en-US" sz="2800" i="1">
                <a:latin typeface="Trebuchet MS" pitchFamily="34" charset="0"/>
              </a:rPr>
              <a:t>resolution</a:t>
            </a:r>
            <a:r>
              <a:rPr lang="en-US" sz="2800">
                <a:latin typeface="Trebuchet MS" pitchFamily="34" charset="0"/>
              </a:rPr>
              <a:t> or </a:t>
            </a:r>
            <a:r>
              <a:rPr lang="en-US" sz="2800" i="1">
                <a:latin typeface="Trebuchet MS" pitchFamily="34" charset="0"/>
              </a:rPr>
              <a:t>denoument</a:t>
            </a:r>
            <a:r>
              <a:rPr lang="en-US" sz="2800">
                <a:latin typeface="Trebuchet MS" pitchFamily="34" charset="0"/>
              </a:rPr>
              <a:t> (where loose ends are wrapped up). Some works do not follow this pattern.</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640</TotalTime>
  <Words>1594</Words>
  <Application>Microsoft Office PowerPoint</Application>
  <PresentationFormat>On-screen Show (4:3)</PresentationFormat>
  <Paragraphs>113</Paragraphs>
  <Slides>22</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Trebuchet MS</vt:lpstr>
      <vt:lpstr>Wingdings 2</vt:lpstr>
      <vt:lpstr>Wingdings</vt:lpstr>
      <vt:lpstr>Calibri</vt:lpstr>
      <vt:lpstr>Opulent</vt:lpstr>
      <vt:lpstr>Literary elements</vt:lpstr>
      <vt:lpstr>Literary Terms:</vt:lpstr>
      <vt:lpstr>Types of characters</vt:lpstr>
      <vt:lpstr>Foil character</vt:lpstr>
      <vt:lpstr>Famous foils</vt:lpstr>
      <vt:lpstr>Famous foils</vt:lpstr>
      <vt:lpstr>Slide 7</vt:lpstr>
      <vt:lpstr>Slide 8</vt:lpstr>
      <vt:lpstr>Slide 9</vt:lpstr>
      <vt:lpstr>Classic narrative  structure</vt:lpstr>
      <vt:lpstr>Slide 11</vt:lpstr>
      <vt:lpstr>Slide 12</vt:lpstr>
      <vt:lpstr>Allegory</vt:lpstr>
      <vt:lpstr>irony</vt:lpstr>
      <vt:lpstr>Slide 15</vt:lpstr>
      <vt:lpstr>Slide 16</vt:lpstr>
      <vt:lpstr>Slide 17</vt:lpstr>
      <vt:lpstr>Slide 18</vt:lpstr>
      <vt:lpstr>Slide 19</vt:lpstr>
      <vt:lpstr>Theme</vt:lpstr>
      <vt:lpstr>Common Literary Themes</vt:lpstr>
      <vt:lpstr>Common Literary Themes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Literary terms &amp; devices</dc:title>
  <dc:creator>Petra</dc:creator>
  <cp:lastModifiedBy>severson1</cp:lastModifiedBy>
  <cp:revision>29</cp:revision>
  <dcterms:created xsi:type="dcterms:W3CDTF">2011-03-10T02:04:45Z</dcterms:created>
  <dcterms:modified xsi:type="dcterms:W3CDTF">2012-03-05T19:45:58Z</dcterms:modified>
</cp:coreProperties>
</file>